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2" r:id="rId8"/>
    <p:sldId id="260" r:id="rId9"/>
    <p:sldId id="261" r:id="rId10"/>
    <p:sldId id="263" r:id="rId11"/>
    <p:sldId id="264" r:id="rId12"/>
    <p:sldId id="268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286FF-F626-4C8E-B333-76C177D44143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8F766-3B58-47E1-B91A-5595176A28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286FF-F626-4C8E-B333-76C177D44143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8F766-3B58-47E1-B91A-5595176A28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286FF-F626-4C8E-B333-76C177D44143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8F766-3B58-47E1-B91A-5595176A28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286FF-F626-4C8E-B333-76C177D44143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8F766-3B58-47E1-B91A-5595176A28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286FF-F626-4C8E-B333-76C177D44143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8F766-3B58-47E1-B91A-5595176A28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286FF-F626-4C8E-B333-76C177D44143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8F766-3B58-47E1-B91A-5595176A28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286FF-F626-4C8E-B333-76C177D44143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8F766-3B58-47E1-B91A-5595176A28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286FF-F626-4C8E-B333-76C177D44143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8F766-3B58-47E1-B91A-5595176A28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286FF-F626-4C8E-B333-76C177D44143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8F766-3B58-47E1-B91A-5595176A28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286FF-F626-4C8E-B333-76C177D44143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8F766-3B58-47E1-B91A-5595176A28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7286FF-F626-4C8E-B333-76C177D44143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8F766-3B58-47E1-B91A-5595176A28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57286FF-F626-4C8E-B333-76C177D44143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BF8F766-3B58-47E1-B91A-5595176A28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20688"/>
            <a:ext cx="6400800" cy="5018112"/>
          </a:xfrm>
        </p:spPr>
        <p:txBody>
          <a:bodyPr/>
          <a:lstStyle/>
          <a:p>
            <a:endParaRPr lang="ru-RU" sz="5400" b="1" dirty="0" smtClean="0"/>
          </a:p>
          <a:p>
            <a:r>
              <a:rPr lang="ru-RU" sz="5400" b="1" dirty="0" smtClean="0"/>
              <a:t>КВН </a:t>
            </a:r>
            <a:r>
              <a:rPr lang="ru-RU" sz="5400" b="1" dirty="0"/>
              <a:t>по литературе «Веселья час».</a:t>
            </a:r>
            <a:r>
              <a:rPr lang="ru-RU" sz="5400" dirty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/>
              <a:t>Конкурс «Лучшие художники»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«За двумя зайцами погонишься, ни одного не поймаешь».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«На чужой каравай рта не раскрывай».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«Одна голова хорошо, а две лучше».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«Дареному коню в зубы не смотрят».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«Тише едешь – дальше будешь».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Конкурс капитанов</a:t>
            </a:r>
            <a:endParaRPr lang="ru-RU" dirty="0" smtClean="0"/>
          </a:p>
          <a:p>
            <a:r>
              <a:rPr lang="ru-RU" dirty="0" smtClean="0"/>
              <a:t>На столе стоит стакан. </a:t>
            </a:r>
          </a:p>
          <a:p>
            <a:r>
              <a:rPr lang="ru-RU" dirty="0" smtClean="0"/>
              <a:t>Шел отряд по берегу. </a:t>
            </a:r>
          </a:p>
          <a:p>
            <a:r>
              <a:rPr lang="ru-RU" dirty="0" smtClean="0"/>
              <a:t>Часы бьют 12 раз. 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Воробей влетел в окно. </a:t>
            </a:r>
          </a:p>
          <a:p>
            <a:r>
              <a:rPr lang="ru-RU" dirty="0" smtClean="0"/>
              <a:t>В декабре все деревья в серебре.</a:t>
            </a:r>
          </a:p>
          <a:p>
            <a:r>
              <a:rPr lang="ru-RU" dirty="0" smtClean="0"/>
              <a:t> В лесу родилась елочка.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</p:spPr>
        <p:txBody>
          <a:bodyPr/>
          <a:lstStyle/>
          <a:p>
            <a:r>
              <a:rPr lang="ru-RU" b="1" dirty="0" smtClean="0"/>
              <a:t>Конкурс «Инсценированное стихотворение»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«Белеет парус </a:t>
            </a:r>
            <a:r>
              <a:rPr lang="ru-RU" dirty="0" smtClean="0"/>
              <a:t>одинокой</a:t>
            </a:r>
            <a:r>
              <a:rPr lang="ru-RU" dirty="0" smtClean="0"/>
              <a:t>…» </a:t>
            </a:r>
          </a:p>
          <a:p>
            <a:r>
              <a:rPr lang="ru-RU" dirty="0" smtClean="0"/>
              <a:t>М.Ю. Лермонтова.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«Я вас любил: любовь ещё, быть может…» А.С. Пушкина. 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1988840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6000" dirty="0" smtClean="0"/>
          </a:p>
          <a:p>
            <a:pPr algn="ctr">
              <a:buNone/>
            </a:pPr>
            <a:r>
              <a:rPr lang="ru-RU" sz="6000" dirty="0" smtClean="0">
                <a:solidFill>
                  <a:srgbClr val="0070C0"/>
                </a:solidFill>
              </a:rPr>
              <a:t>Спасибо </a:t>
            </a:r>
          </a:p>
          <a:p>
            <a:pPr algn="ctr">
              <a:buNone/>
            </a:pPr>
            <a:r>
              <a:rPr lang="ru-RU" sz="6000" dirty="0" smtClean="0">
                <a:solidFill>
                  <a:srgbClr val="0070C0"/>
                </a:solidFill>
              </a:rPr>
              <a:t>за участие </a:t>
            </a:r>
          </a:p>
          <a:p>
            <a:pPr algn="ctr">
              <a:buNone/>
            </a:pPr>
            <a:r>
              <a:rPr lang="ru-RU" sz="6000" dirty="0" smtClean="0">
                <a:solidFill>
                  <a:srgbClr val="0070C0"/>
                </a:solidFill>
              </a:rPr>
              <a:t>в  </a:t>
            </a:r>
            <a:r>
              <a:rPr lang="ru-RU" sz="6000" dirty="0" err="1" smtClean="0">
                <a:solidFill>
                  <a:srgbClr val="0070C0"/>
                </a:solidFill>
              </a:rPr>
              <a:t>КВНе</a:t>
            </a:r>
            <a:r>
              <a:rPr lang="ru-RU" sz="6000" dirty="0" smtClean="0">
                <a:solidFill>
                  <a:srgbClr val="0070C0"/>
                </a:solidFill>
              </a:rPr>
              <a:t>!</a:t>
            </a:r>
            <a:endParaRPr lang="ru-RU" sz="6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/>
          <a:lstStyle/>
          <a:p>
            <a:pPr>
              <a:buNone/>
            </a:pPr>
            <a:endParaRPr lang="ru-RU" sz="6000" b="1" dirty="0" smtClean="0"/>
          </a:p>
          <a:p>
            <a:pPr>
              <a:buNone/>
            </a:pPr>
            <a:endParaRPr lang="ru-RU" sz="6000" b="1" dirty="0" smtClean="0"/>
          </a:p>
          <a:p>
            <a:pPr>
              <a:buNone/>
            </a:pPr>
            <a:r>
              <a:rPr lang="ru-RU" sz="6000" b="1" dirty="0" smtClean="0"/>
              <a:t>Конкурс «Путаница»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ныне сбирается вещий Олег</a:t>
            </a:r>
          </a:p>
          <a:p>
            <a:r>
              <a:rPr lang="ru-RU" dirty="0" smtClean="0"/>
              <a:t>Отмстить неразумным хазарам, </a:t>
            </a:r>
          </a:p>
          <a:p>
            <a:r>
              <a:rPr lang="ru-RU" dirty="0" smtClean="0"/>
              <a:t>Их сёла и нивы за буйный набег</a:t>
            </a:r>
          </a:p>
          <a:p>
            <a:r>
              <a:rPr lang="ru-RU" dirty="0" smtClean="0"/>
              <a:t>Обрек он мечам и пожарам;</a:t>
            </a:r>
          </a:p>
          <a:p>
            <a:r>
              <a:rPr lang="ru-RU" dirty="0" smtClean="0"/>
              <a:t>С дружиной своей, в цареградской броне,</a:t>
            </a:r>
          </a:p>
          <a:p>
            <a:r>
              <a:rPr lang="ru-RU" dirty="0" smtClean="0"/>
              <a:t>Князь по полю едет на верном коне.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Духовной жаждою томим, </a:t>
            </a:r>
          </a:p>
          <a:p>
            <a:r>
              <a:rPr lang="ru-RU" dirty="0" smtClean="0"/>
              <a:t>В пустыне мрачной я влачился, -</a:t>
            </a:r>
          </a:p>
          <a:p>
            <a:r>
              <a:rPr lang="ru-RU" dirty="0" smtClean="0"/>
              <a:t>И шестикрылый серафим </a:t>
            </a:r>
          </a:p>
          <a:p>
            <a:r>
              <a:rPr lang="ru-RU" dirty="0" smtClean="0"/>
              <a:t>На перепутье мне явился. </a:t>
            </a:r>
          </a:p>
          <a:p>
            <a:r>
              <a:rPr lang="ru-RU" dirty="0" smtClean="0"/>
              <a:t>Перстами легкими, как сон, </a:t>
            </a:r>
          </a:p>
          <a:p>
            <a:r>
              <a:rPr lang="ru-RU" dirty="0" smtClean="0"/>
              <a:t>Моих зениц коснулся он.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76672"/>
            <a:ext cx="7498080" cy="5771728"/>
          </a:xfrm>
        </p:spPr>
        <p:txBody>
          <a:bodyPr/>
          <a:lstStyle/>
          <a:p>
            <a:pPr>
              <a:buNone/>
            </a:pPr>
            <a:endParaRPr lang="ru-RU" sz="5400" b="1" dirty="0" smtClean="0"/>
          </a:p>
          <a:p>
            <a:pPr>
              <a:buNone/>
            </a:pPr>
            <a:endParaRPr lang="ru-RU" sz="5400" b="1" dirty="0" smtClean="0"/>
          </a:p>
          <a:p>
            <a:pPr algn="ctr">
              <a:buNone/>
            </a:pPr>
            <a:r>
              <a:rPr lang="ru-RU" sz="5400" b="1" dirty="0" smtClean="0"/>
              <a:t>Конкурс «Доскажи фразеологизм»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5400" b="1" dirty="0" smtClean="0"/>
              <a:t>Конкурс на самых лучших чтецов</a:t>
            </a:r>
            <a:endParaRPr lang="ru-RU" sz="5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60648"/>
            <a:ext cx="7498080" cy="598775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                             Рубрика </a:t>
            </a:r>
            <a:r>
              <a:rPr lang="ru-RU" b="1" i="1" dirty="0" smtClean="0"/>
              <a:t>«нарочно не придумаешь».</a:t>
            </a:r>
            <a:endParaRPr lang="ru-RU" dirty="0" smtClean="0"/>
          </a:p>
          <a:p>
            <a:r>
              <a:rPr lang="ru-RU" dirty="0" smtClean="0"/>
              <a:t>1. Охотник широко закрыл глаза и выстрелил.</a:t>
            </a:r>
          </a:p>
          <a:p>
            <a:r>
              <a:rPr lang="ru-RU" dirty="0" smtClean="0"/>
              <a:t>2. Мы спали, но нам не спалось.</a:t>
            </a:r>
          </a:p>
          <a:p>
            <a:r>
              <a:rPr lang="ru-RU" dirty="0" smtClean="0"/>
              <a:t>3. Мальчик общался до ушей.</a:t>
            </a:r>
          </a:p>
          <a:p>
            <a:r>
              <a:rPr lang="ru-RU" dirty="0" smtClean="0"/>
              <a:t>4. На крыше было много голубей. Человек сорок.</a:t>
            </a:r>
          </a:p>
          <a:p>
            <a:r>
              <a:rPr lang="ru-RU" dirty="0" smtClean="0"/>
              <a:t>5. Кот стремительно мчался на одной ноге.</a:t>
            </a:r>
          </a:p>
          <a:p>
            <a:r>
              <a:rPr lang="ru-RU" dirty="0" smtClean="0"/>
              <a:t>6. Лицо у него было овальное, как прямой угол.</a:t>
            </a:r>
          </a:p>
          <a:p>
            <a:r>
              <a:rPr lang="ru-RU" dirty="0" smtClean="0"/>
              <a:t>7. Навстречу шел отец, девочка и собака радостно залаяли.</a:t>
            </a:r>
          </a:p>
          <a:p>
            <a:r>
              <a:rPr lang="ru-RU" dirty="0" smtClean="0"/>
              <a:t>8. Он сел на коня и поехал пешком.</a:t>
            </a:r>
          </a:p>
          <a:p>
            <a:r>
              <a:rPr lang="ru-RU" dirty="0" smtClean="0"/>
              <a:t>9. В заповеднике живут звери, которые уже вымерли.</a:t>
            </a:r>
          </a:p>
          <a:p>
            <a:r>
              <a:rPr lang="ru-RU" dirty="0" smtClean="0"/>
              <a:t>10. Конь подбежал к хозяину, обнял его и стал шептать ему </a:t>
            </a:r>
          </a:p>
          <a:p>
            <a:pPr>
              <a:buNone/>
            </a:pPr>
            <a:r>
              <a:rPr lang="ru-RU" dirty="0" smtClean="0"/>
              <a:t>       что –то в ухо.</a:t>
            </a:r>
          </a:p>
          <a:p>
            <a:r>
              <a:rPr lang="ru-RU" dirty="0" smtClean="0"/>
              <a:t>11. Чапаев скакал в бою впереди своей лошади.</a:t>
            </a:r>
          </a:p>
          <a:p>
            <a:r>
              <a:rPr lang="ru-RU" dirty="0" smtClean="0"/>
              <a:t>12. Таня, сидя на стуле, спала и ела мимоходом булку.</a:t>
            </a:r>
          </a:p>
          <a:p>
            <a:r>
              <a:rPr lang="ru-RU" dirty="0" smtClean="0"/>
              <a:t>13. На санках катались веселые лица ребят.</a:t>
            </a:r>
          </a:p>
          <a:p>
            <a:r>
              <a:rPr lang="ru-RU" dirty="0" smtClean="0"/>
              <a:t>14. Поросенок вилял хвостом и весело гавкал.</a:t>
            </a:r>
          </a:p>
          <a:p>
            <a:r>
              <a:rPr lang="ru-RU" dirty="0" smtClean="0"/>
              <a:t>15. Хочется сесть на вороного коня, белого как снег.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- Кто стучит? Чего расходились?</a:t>
            </a:r>
          </a:p>
          <a:p>
            <a:r>
              <a:rPr lang="ru-RU" dirty="0" smtClean="0"/>
              <a:t>- Приезжие, матушка, пусти переночевать.</a:t>
            </a:r>
          </a:p>
          <a:p>
            <a:r>
              <a:rPr lang="ru-RU" dirty="0" smtClean="0"/>
              <a:t>- Вишь ты, какой востроногий, приехал в какое время! Здесь тебе не постоялый двор: помещица живет.</a:t>
            </a:r>
          </a:p>
          <a:p>
            <a:r>
              <a:rPr lang="ru-RU" dirty="0" smtClean="0"/>
              <a:t>- Что же делать, матушка: вишь, с дороги сбились. Не ночевать же в такое время в степи.</a:t>
            </a:r>
          </a:p>
          <a:p>
            <a:r>
              <a:rPr lang="ru-RU" dirty="0" smtClean="0"/>
              <a:t>- Да, время темное, нехорошее время.</a:t>
            </a:r>
          </a:p>
          <a:p>
            <a:r>
              <a:rPr lang="ru-RU" dirty="0" smtClean="0"/>
              <a:t>- Молчи, </a:t>
            </a:r>
            <a:r>
              <a:rPr lang="ru-RU" dirty="0" err="1" smtClean="0"/>
              <a:t>дурак</a:t>
            </a:r>
            <a:r>
              <a:rPr lang="ru-RU" dirty="0" smtClean="0"/>
              <a:t>.</a:t>
            </a:r>
          </a:p>
          <a:p>
            <a:r>
              <a:rPr lang="ru-RU" dirty="0" smtClean="0"/>
              <a:t>- Да кто вы такой?</a:t>
            </a:r>
          </a:p>
          <a:p>
            <a:r>
              <a:rPr lang="ru-RU" dirty="0" smtClean="0"/>
              <a:t>- Дворянин, матушка.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- У вас, матушка, хорошая деревенька. Сколько в ней душ?</a:t>
            </a:r>
          </a:p>
          <a:p>
            <a:r>
              <a:rPr lang="ru-RU" dirty="0" smtClean="0"/>
              <a:t>- Душ-то в ней, отец мой, без малого восемьдесят, да беда, времена плохи, вот и прошлый год был такой неурожай, что боже храни…</a:t>
            </a:r>
          </a:p>
          <a:p>
            <a:r>
              <a:rPr lang="ru-RU" dirty="0" smtClean="0"/>
              <a:t>- Однако ж мужички на вид дюжие, избенки крепкие. А позвольте узнать вашу фамилию. Я так растерялся…приехал в ночное время…</a:t>
            </a:r>
          </a:p>
          <a:p>
            <a:r>
              <a:rPr lang="ru-RU" dirty="0" smtClean="0"/>
              <a:t>- Коробочка Настасья Петровна, коллежская секретарша.</a:t>
            </a:r>
          </a:p>
          <a:p>
            <a:r>
              <a:rPr lang="ru-RU" dirty="0" smtClean="0"/>
              <a:t>- Настасья Петровна? Хорошее имя Настасья Петровна. У меня тетка родная, сестра моей матери, Настасья Петровна.</a:t>
            </a:r>
          </a:p>
          <a:p>
            <a:r>
              <a:rPr lang="ru-RU" dirty="0" smtClean="0"/>
              <a:t>- А ваше как имя? Ведь вы, чай, заседатель?</a:t>
            </a:r>
          </a:p>
          <a:p>
            <a:r>
              <a:rPr lang="ru-RU" dirty="0" smtClean="0"/>
              <a:t>- Нет, матушка, чай, не заседатель, а так ездим по своим делишкам.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198</TotalTime>
  <Words>591</Words>
  <Application>Microsoft Office PowerPoint</Application>
  <PresentationFormat>Экран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Лиля</dc:creator>
  <cp:lastModifiedBy>Лиля</cp:lastModifiedBy>
  <cp:revision>20</cp:revision>
  <dcterms:created xsi:type="dcterms:W3CDTF">2015-01-14T18:17:01Z</dcterms:created>
  <dcterms:modified xsi:type="dcterms:W3CDTF">2015-01-17T17:47:22Z</dcterms:modified>
</cp:coreProperties>
</file>