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892C-1383-48D0-88CA-78B78B879E87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DB8EB-5874-4F1C-BA3A-880BF7B774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892C-1383-48D0-88CA-78B78B879E87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DB8EB-5874-4F1C-BA3A-880BF7B774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892C-1383-48D0-88CA-78B78B879E87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DB8EB-5874-4F1C-BA3A-880BF7B774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892C-1383-48D0-88CA-78B78B879E87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DB8EB-5874-4F1C-BA3A-880BF7B774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892C-1383-48D0-88CA-78B78B879E87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DB8EB-5874-4F1C-BA3A-880BF7B774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892C-1383-48D0-88CA-78B78B879E87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DB8EB-5874-4F1C-BA3A-880BF7B774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892C-1383-48D0-88CA-78B78B879E87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DB8EB-5874-4F1C-BA3A-880BF7B774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892C-1383-48D0-88CA-78B78B879E87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DB8EB-5874-4F1C-BA3A-880BF7B774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892C-1383-48D0-88CA-78B78B879E87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DB8EB-5874-4F1C-BA3A-880BF7B774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892C-1383-48D0-88CA-78B78B879E87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DB8EB-5874-4F1C-BA3A-880BF7B774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892C-1383-48D0-88CA-78B78B879E87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D3DB8EB-5874-4F1C-BA3A-880BF7B774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586892C-1383-48D0-88CA-78B78B879E87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D3DB8EB-5874-4F1C-BA3A-880BF7B77454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&#1053;&#1077;&#1095;&#1080;&#1090;&#1072;&#1077;&#1074;&#1072;\Desktop\&#1054;&#1090;%20&#1091;&#1083;&#1099;&#1073;&#1082;&#1080;%202.mp3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7200" dirty="0" smtClean="0">
                <a:solidFill>
                  <a:srgbClr val="FF0000"/>
                </a:solidFill>
              </a:rPr>
              <a:t>Лингвистический </a:t>
            </a:r>
            <a:r>
              <a:rPr lang="ru-RU" sz="7200" dirty="0" smtClean="0">
                <a:solidFill>
                  <a:srgbClr val="FF0000"/>
                </a:solidFill>
              </a:rPr>
              <a:t>КВН</a:t>
            </a:r>
            <a:endParaRPr lang="ru-RU" sz="72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smtClean="0">
              <a:solidFill>
                <a:srgbClr val="7030A0"/>
              </a:solidFill>
            </a:endParaRPr>
          </a:p>
          <a:p>
            <a:r>
              <a:rPr lang="ru-RU" smtClean="0">
                <a:solidFill>
                  <a:srgbClr val="7030A0"/>
                </a:solidFill>
              </a:rPr>
              <a:t>Учитель </a:t>
            </a:r>
            <a:r>
              <a:rPr lang="ru-RU" dirty="0" smtClean="0">
                <a:solidFill>
                  <a:srgbClr val="7030A0"/>
                </a:solidFill>
              </a:rPr>
              <a:t>русского языка и литературы:</a:t>
            </a:r>
          </a:p>
          <a:p>
            <a:r>
              <a:rPr lang="ru-RU" dirty="0" err="1" smtClean="0">
                <a:solidFill>
                  <a:srgbClr val="7030A0"/>
                </a:solidFill>
              </a:rPr>
              <a:t>Нечитаева</a:t>
            </a:r>
            <a:r>
              <a:rPr lang="ru-RU" dirty="0" smtClean="0">
                <a:solidFill>
                  <a:srgbClr val="7030A0"/>
                </a:solidFill>
              </a:rPr>
              <a:t> О.А. 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Конкурс «Слово-змейка»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7030A0"/>
                </a:solidFill>
              </a:rPr>
              <a:t>Необходимо записать цепочку слов, где последняя буква первого слова является первой буквой следующего слова.</a:t>
            </a:r>
          </a:p>
          <a:p>
            <a:r>
              <a:rPr lang="ru-RU" sz="4000" dirty="0" smtClean="0">
                <a:solidFill>
                  <a:srgbClr val="7030A0"/>
                </a:solidFill>
              </a:rPr>
              <a:t>1-ой команде: </a:t>
            </a:r>
            <a:r>
              <a:rPr lang="ru-RU" sz="4000" dirty="0" smtClean="0">
                <a:solidFill>
                  <a:srgbClr val="FF0000"/>
                </a:solidFill>
              </a:rPr>
              <a:t>салют</a:t>
            </a:r>
          </a:p>
          <a:p>
            <a:r>
              <a:rPr lang="ru-RU" sz="4000" dirty="0" smtClean="0">
                <a:solidFill>
                  <a:srgbClr val="7030A0"/>
                </a:solidFill>
              </a:rPr>
              <a:t>2-ой команде: </a:t>
            </a:r>
            <a:r>
              <a:rPr lang="ru-RU" sz="4000" dirty="0" smtClean="0">
                <a:solidFill>
                  <a:srgbClr val="FF0000"/>
                </a:solidFill>
              </a:rPr>
              <a:t>арбуз</a:t>
            </a:r>
          </a:p>
          <a:p>
            <a:endParaRPr lang="ru-RU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B050"/>
                </a:solidFill>
              </a:rPr>
              <a:t>Физкультминутка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00B050"/>
                </a:solidFill>
              </a:rPr>
              <a:t>Упражнение «Доброта»</a:t>
            </a:r>
            <a:endParaRPr lang="ru-RU" sz="48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Конкурс Капитанов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2800" dirty="0" smtClean="0"/>
              <a:t>Отгадайте загадку и определите часть речи.</a:t>
            </a:r>
          </a:p>
          <a:p>
            <a:pPr algn="ctr"/>
            <a:r>
              <a:rPr lang="ru-RU" sz="2800" dirty="0" smtClean="0"/>
              <a:t>1. Стоит дом. </a:t>
            </a:r>
          </a:p>
          <a:p>
            <a:pPr algn="ctr"/>
            <a:r>
              <a:rPr lang="ru-RU" sz="2800" dirty="0" smtClean="0"/>
              <a:t>Кто в него войдёт, тот ум приобретёт.</a:t>
            </a:r>
          </a:p>
          <a:p>
            <a:pPr algn="ctr"/>
            <a:r>
              <a:rPr lang="ru-RU" sz="2800" dirty="0" smtClean="0"/>
              <a:t>2. Белый зайчик прыгает по чёрному полю, слёзы проливает, дети их читают и  стирают.</a:t>
            </a:r>
          </a:p>
          <a:p>
            <a:pPr algn="ctr"/>
            <a:r>
              <a:rPr lang="ru-RU" sz="2800" dirty="0" smtClean="0"/>
              <a:t>Раскрыть скобки.</a:t>
            </a:r>
          </a:p>
          <a:p>
            <a:pPr algn="ctr"/>
            <a:r>
              <a:rPr lang="ru-RU" sz="2800" dirty="0" smtClean="0"/>
              <a:t>1. Язык (до) Киева (до)ведет.</a:t>
            </a:r>
          </a:p>
          <a:p>
            <a:pPr algn="ctr"/>
            <a:r>
              <a:rPr lang="ru-RU" sz="2800" dirty="0" smtClean="0"/>
              <a:t>2. Хорошее слово (до)сердца (до)</a:t>
            </a:r>
            <a:r>
              <a:rPr lang="ru-RU" sz="2800" dirty="0" err="1" smtClean="0"/>
              <a:t>йдёт</a:t>
            </a:r>
            <a:r>
              <a:rPr lang="ru-RU" sz="2800" dirty="0" smtClean="0"/>
              <a:t>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Конкурс: «Кто последний?»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    Кто составит больше слов из букв из слова «словарик».</a:t>
            </a:r>
          </a:p>
          <a:p>
            <a:endParaRPr lang="ru-RU" sz="4000" dirty="0" smtClean="0"/>
          </a:p>
          <a:p>
            <a:r>
              <a:rPr lang="ru-RU" sz="2800" dirty="0" smtClean="0"/>
              <a:t>На выполнение задания даётся 1 минута.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Раскройте смысл крылатых выражений.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Рукой подать.</a:t>
            </a:r>
          </a:p>
          <a:p>
            <a:r>
              <a:rPr lang="ru-RU" dirty="0" smtClean="0"/>
              <a:t>2. Через час по чайной ложке.</a:t>
            </a:r>
          </a:p>
          <a:p>
            <a:r>
              <a:rPr lang="ru-RU" dirty="0" smtClean="0"/>
              <a:t>3. Морочить голову.</a:t>
            </a:r>
          </a:p>
          <a:p>
            <a:r>
              <a:rPr lang="ru-RU" dirty="0" smtClean="0"/>
              <a:t>4. Во весь дух.</a:t>
            </a:r>
          </a:p>
          <a:p>
            <a:r>
              <a:rPr lang="ru-RU" dirty="0" smtClean="0"/>
              <a:t>5. Работать, засучив рукава.</a:t>
            </a:r>
          </a:p>
          <a:p>
            <a:r>
              <a:rPr lang="ru-RU" dirty="0" smtClean="0"/>
              <a:t>6. Прикусить язык.</a:t>
            </a:r>
          </a:p>
          <a:p>
            <a:r>
              <a:rPr lang="ru-RU" dirty="0" smtClean="0"/>
              <a:t>7. Ни пуха, ни пера.</a:t>
            </a:r>
          </a:p>
          <a:p>
            <a:r>
              <a:rPr lang="ru-RU" dirty="0" smtClean="0"/>
              <a:t>8. Сломя голову.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Диктант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    Каждый участник команды пишет только 5 слов и передает листок следующему члену команды.</a:t>
            </a:r>
            <a:endParaRPr lang="ru-RU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Определите часть речи подчеркнутых слов.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. Посадила мама в </a:t>
            </a:r>
            <a:r>
              <a:rPr lang="ru-RU" sz="4000" u="sng" dirty="0" smtClean="0">
                <a:solidFill>
                  <a:schemeClr val="accent1">
                    <a:lumMod val="75000"/>
                  </a:schemeClr>
                </a:solidFill>
              </a:rPr>
              <a:t>печь</a:t>
            </a: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 пироги с капустой </a:t>
            </a:r>
            <a:r>
              <a:rPr lang="ru-RU" sz="4000" u="sng" dirty="0" smtClean="0">
                <a:solidFill>
                  <a:schemeClr val="accent1">
                    <a:lumMod val="75000"/>
                  </a:schemeClr>
                </a:solidFill>
              </a:rPr>
              <a:t>печь.</a:t>
            </a:r>
          </a:p>
          <a:p>
            <a:endParaRPr lang="ru-RU" sz="4000" u="sng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2. Снежное </a:t>
            </a:r>
            <a:r>
              <a:rPr lang="ru-RU" sz="4000" u="sng" dirty="0" smtClean="0">
                <a:solidFill>
                  <a:schemeClr val="accent1">
                    <a:lumMod val="75000"/>
                  </a:schemeClr>
                </a:solidFill>
              </a:rPr>
              <a:t>покрывало </a:t>
            </a:r>
            <a:r>
              <a:rPr lang="ru-RU" sz="4000" u="sng" dirty="0" err="1" smtClean="0">
                <a:solidFill>
                  <a:schemeClr val="accent1">
                    <a:lumMod val="75000"/>
                  </a:schemeClr>
                </a:solidFill>
              </a:rPr>
              <a:t>покрывало</a:t>
            </a:r>
            <a:r>
              <a:rPr lang="ru-RU" sz="4000" u="sng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все поле.</a:t>
            </a:r>
            <a:endParaRPr lang="ru-RU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Образуйте сложные слова.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 1-ой команде:                               2-ой команде:</a:t>
            </a:r>
          </a:p>
          <a:p>
            <a:r>
              <a:rPr lang="ru-RU" dirty="0" smtClean="0"/>
              <a:t>-паровой, ходить;                     - сосать, пыль;</a:t>
            </a:r>
          </a:p>
          <a:p>
            <a:r>
              <a:rPr lang="ru-RU" dirty="0" smtClean="0"/>
              <a:t>- звезды, летчик;                      -  падать, листья;</a:t>
            </a:r>
          </a:p>
          <a:p>
            <a:r>
              <a:rPr lang="ru-RU" dirty="0" smtClean="0"/>
              <a:t>- любить, радио;                       - рубить, лес;</a:t>
            </a:r>
          </a:p>
          <a:p>
            <a:r>
              <a:rPr lang="ru-RU" dirty="0" smtClean="0"/>
              <a:t>- колоть, лед;                             - ловить, рыба;</a:t>
            </a:r>
          </a:p>
          <a:p>
            <a:r>
              <a:rPr lang="ru-RU" dirty="0" smtClean="0"/>
              <a:t>- пешком, ходить.                     - тушить, огонь.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Итоги КВН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/>
              <a:t>Мы весёлые ребята.</a:t>
            </a:r>
          </a:p>
          <a:p>
            <a:pPr algn="ctr"/>
            <a:r>
              <a:rPr lang="ru-RU" dirty="0" smtClean="0"/>
              <a:t>И не любим мы скучать.</a:t>
            </a:r>
          </a:p>
          <a:p>
            <a:pPr algn="ctr"/>
            <a:r>
              <a:rPr lang="ru-RU" dirty="0" smtClean="0"/>
              <a:t>С удовольствием мы с вами </a:t>
            </a:r>
          </a:p>
          <a:p>
            <a:pPr algn="ctr"/>
            <a:r>
              <a:rPr lang="ru-RU" dirty="0" smtClean="0"/>
              <a:t>В КВН будем играть.</a:t>
            </a:r>
          </a:p>
          <a:p>
            <a:pPr algn="ctr"/>
            <a:r>
              <a:rPr lang="ru-RU" dirty="0" smtClean="0"/>
              <a:t>Мы отвечаем дружно.</a:t>
            </a:r>
          </a:p>
          <a:p>
            <a:pPr algn="ctr"/>
            <a:r>
              <a:rPr lang="ru-RU" dirty="0" smtClean="0"/>
              <a:t>И здесь сомнений нет!</a:t>
            </a:r>
          </a:p>
          <a:p>
            <a:pPr algn="ctr"/>
            <a:r>
              <a:rPr lang="ru-RU" dirty="0" smtClean="0"/>
              <a:t>Сегодня будет дружба.</a:t>
            </a:r>
          </a:p>
          <a:p>
            <a:pPr algn="ctr"/>
            <a:r>
              <a:rPr lang="ru-RU" dirty="0" smtClean="0"/>
              <a:t>Владычицей побед!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Девизы и названия команд.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ru-RU" sz="2800" dirty="0" smtClean="0"/>
              <a:t>1-ая команда</a:t>
            </a:r>
          </a:p>
          <a:p>
            <a:pPr algn="ctr"/>
            <a:r>
              <a:rPr lang="ru-RU" sz="2800" dirty="0" smtClean="0"/>
              <a:t>И пусть сильней кипит борьба,</a:t>
            </a:r>
          </a:p>
          <a:p>
            <a:pPr algn="ctr"/>
            <a:r>
              <a:rPr lang="ru-RU" sz="2800" dirty="0" smtClean="0"/>
              <a:t>Острей соревнования,</a:t>
            </a:r>
          </a:p>
          <a:p>
            <a:pPr algn="ctr"/>
            <a:r>
              <a:rPr lang="ru-RU" sz="2800" dirty="0" smtClean="0"/>
              <a:t>Успех решает не судьба,</a:t>
            </a:r>
          </a:p>
          <a:p>
            <a:pPr algn="ctr"/>
            <a:r>
              <a:rPr lang="ru-RU" sz="2800" dirty="0" smtClean="0"/>
              <a:t>А только наши знания.</a:t>
            </a:r>
          </a:p>
          <a:p>
            <a:pPr algn="ctr"/>
            <a:r>
              <a:rPr lang="ru-RU" sz="2800" dirty="0" smtClean="0"/>
              <a:t>2-ая команда</a:t>
            </a:r>
          </a:p>
          <a:p>
            <a:pPr algn="ctr"/>
            <a:r>
              <a:rPr lang="ru-RU" sz="2800" dirty="0" smtClean="0"/>
              <a:t>И соревнуясь вместе с вами,</a:t>
            </a:r>
          </a:p>
          <a:p>
            <a:pPr algn="ctr"/>
            <a:r>
              <a:rPr lang="ru-RU" sz="2800" dirty="0" smtClean="0"/>
              <a:t>Мы останемся друзьями.</a:t>
            </a:r>
          </a:p>
          <a:p>
            <a:pPr algn="ctr"/>
            <a:r>
              <a:rPr lang="ru-RU" sz="2800" dirty="0" smtClean="0"/>
              <a:t>Пусть борьба кипит острей,</a:t>
            </a:r>
          </a:p>
          <a:p>
            <a:pPr algn="ctr"/>
            <a:r>
              <a:rPr lang="ru-RU" sz="2800" dirty="0" smtClean="0"/>
              <a:t>И наша дружба крепнет с ней!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357478"/>
            <a:ext cx="8229600" cy="4204566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От улыбки 2.mp3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4786314" y="1142984"/>
            <a:ext cx="304800" cy="3048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28596" y="1285860"/>
            <a:ext cx="642940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Любит КВН наш дружный класс,</a:t>
            </a:r>
            <a:br>
              <a:rPr lang="ru-RU" sz="2800" dirty="0" smtClean="0"/>
            </a:br>
            <a:r>
              <a:rPr lang="ru-RU" sz="2800" dirty="0" smtClean="0"/>
              <a:t>Вот начнётся состязание сейчас,</a:t>
            </a:r>
            <a:br>
              <a:rPr lang="ru-RU" sz="2800" dirty="0" smtClean="0"/>
            </a:br>
            <a:r>
              <a:rPr lang="ru-RU" sz="2800" dirty="0" smtClean="0"/>
              <a:t>Вот болельщики, а вот жюри,</a:t>
            </a:r>
            <a:br>
              <a:rPr lang="ru-RU" sz="2800" dirty="0" smtClean="0"/>
            </a:br>
            <a:r>
              <a:rPr lang="ru-RU" sz="2800" dirty="0" smtClean="0"/>
              <a:t>Путь к победе труден, что ни говори.</a:t>
            </a:r>
            <a:br>
              <a:rPr lang="ru-RU" sz="2800" dirty="0" smtClean="0"/>
            </a:br>
            <a:r>
              <a:rPr lang="ru-RU" sz="2800" dirty="0" smtClean="0"/>
              <a:t>Нам доверено с тобою провести удачно бой,</a:t>
            </a:r>
            <a:br>
              <a:rPr lang="ru-RU" sz="2800" dirty="0" smtClean="0"/>
            </a:br>
            <a:r>
              <a:rPr lang="ru-RU" sz="2800" dirty="0" smtClean="0"/>
              <a:t>Чтоб находчивость и знания проверить.</a:t>
            </a:r>
            <a:br>
              <a:rPr lang="ru-RU" sz="2800" dirty="0" smtClean="0"/>
            </a:br>
            <a:r>
              <a:rPr lang="ru-RU" sz="2800" dirty="0" smtClean="0"/>
              <a:t>Ты велик, родной язык,</a:t>
            </a:r>
            <a:br>
              <a:rPr lang="ru-RU" sz="2800" dirty="0" smtClean="0"/>
            </a:br>
            <a:r>
              <a:rPr lang="ru-RU" sz="2800" dirty="0" smtClean="0"/>
              <a:t>Ты могуч, родной язык,</a:t>
            </a:r>
            <a:br>
              <a:rPr lang="ru-RU" sz="2800" dirty="0" smtClean="0"/>
            </a:br>
            <a:r>
              <a:rPr lang="ru-RU" sz="2800" dirty="0" smtClean="0"/>
              <a:t>Ты наш друг, и в это все мы будем верить.</a:t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574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Разминка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928802"/>
            <a:ext cx="8229600" cy="4389120"/>
          </a:xfrm>
        </p:spPr>
        <p:txBody>
          <a:bodyPr>
            <a:noAutofit/>
          </a:bodyPr>
          <a:lstStyle/>
          <a:p>
            <a:pPr algn="ctr"/>
            <a:r>
              <a:rPr lang="ru-RU" sz="1800" dirty="0" smtClean="0"/>
              <a:t>1-й команде </a:t>
            </a:r>
          </a:p>
          <a:p>
            <a:pPr algn="ctr"/>
            <a:r>
              <a:rPr lang="ru-RU" sz="1800" dirty="0" smtClean="0"/>
              <a:t>Раздел науки о языке , в котором изучаются звуки речи ?</a:t>
            </a:r>
          </a:p>
          <a:p>
            <a:pPr algn="ctr"/>
            <a:r>
              <a:rPr lang="ru-RU" sz="1800" dirty="0" smtClean="0"/>
              <a:t>2-й команде </a:t>
            </a:r>
          </a:p>
          <a:p>
            <a:pPr algn="ctr"/>
            <a:r>
              <a:rPr lang="ru-RU" sz="1800" dirty="0" smtClean="0"/>
              <a:t>Раздел науки о языке, в котором изучаются словосочетания и предложения, правила их построения?</a:t>
            </a:r>
          </a:p>
          <a:p>
            <a:pPr algn="ctr"/>
            <a:r>
              <a:rPr lang="ru-RU" sz="1800" dirty="0" smtClean="0"/>
              <a:t>1-й команде </a:t>
            </a:r>
          </a:p>
          <a:p>
            <a:pPr algn="ctr"/>
            <a:r>
              <a:rPr lang="ru-RU" sz="1800" dirty="0" smtClean="0"/>
              <a:t>Из слова «писать» взять корень, из слова «рассказывать» приставку , из слова «книжка» суффикс, из слова «вода» окончание . Из слова «вязать» корень, из слова «замолчать» приставку , из слова «сказка» суффикс , из слова «рыба » окончание.</a:t>
            </a:r>
          </a:p>
          <a:p>
            <a:pPr algn="ctr"/>
            <a:r>
              <a:rPr lang="ru-RU" sz="1800" dirty="0" smtClean="0"/>
              <a:t>2-команде </a:t>
            </a:r>
          </a:p>
          <a:p>
            <a:pPr algn="ctr"/>
            <a:r>
              <a:rPr lang="ru-RU" sz="1800" dirty="0" smtClean="0"/>
              <a:t>Из слова «снежинка» корень , из слова «подъехал» приставку , из слова «лесник» суффикс , из слова «ученики» окончание . Из слова «ставить» корень , из слова « приехал» приставку , из слова « дочка» суффикс , из слова «ложка» окончание .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 Конкурс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ru-RU" sz="4400" dirty="0" smtClean="0">
                <a:solidFill>
                  <a:srgbClr val="7030A0"/>
                </a:solidFill>
              </a:rPr>
              <a:t>Кто напишет больше имён существительных с двойной согласной?</a:t>
            </a:r>
            <a:r>
              <a:rPr lang="ru-RU" sz="4400" dirty="0" smtClean="0">
                <a:solidFill>
                  <a:srgbClr val="0070C0"/>
                </a:solidFill>
              </a:rPr>
              <a:t>  </a:t>
            </a:r>
          </a:p>
          <a:p>
            <a:pPr algn="ctr"/>
            <a:r>
              <a:rPr lang="ru-RU" sz="4400" dirty="0" smtClean="0">
                <a:solidFill>
                  <a:srgbClr val="0070C0"/>
                </a:solidFill>
              </a:rPr>
              <a:t>Как правильно сказать?</a:t>
            </a:r>
          </a:p>
          <a:p>
            <a:pPr algn="ctr"/>
            <a:r>
              <a:rPr lang="ru-RU" sz="4400" dirty="0" smtClean="0">
                <a:solidFill>
                  <a:srgbClr val="0070C0"/>
                </a:solidFill>
              </a:rPr>
              <a:t>У рыб нет зуб.</a:t>
            </a:r>
          </a:p>
          <a:p>
            <a:pPr algn="ctr"/>
            <a:r>
              <a:rPr lang="ru-RU" sz="4400" dirty="0" smtClean="0">
                <a:solidFill>
                  <a:srgbClr val="0070C0"/>
                </a:solidFill>
              </a:rPr>
              <a:t>У </a:t>
            </a:r>
            <a:r>
              <a:rPr lang="ru-RU" sz="4400" dirty="0" err="1" smtClean="0">
                <a:solidFill>
                  <a:srgbClr val="0070C0"/>
                </a:solidFill>
              </a:rPr>
              <a:t>рыбов</a:t>
            </a:r>
            <a:r>
              <a:rPr lang="ru-RU" sz="4400" dirty="0" smtClean="0">
                <a:solidFill>
                  <a:srgbClr val="0070C0"/>
                </a:solidFill>
              </a:rPr>
              <a:t> нет зубов.</a:t>
            </a:r>
          </a:p>
          <a:p>
            <a:pPr algn="ctr"/>
            <a:r>
              <a:rPr lang="ru-RU" sz="4400" dirty="0" smtClean="0">
                <a:solidFill>
                  <a:srgbClr val="0070C0"/>
                </a:solidFill>
              </a:rPr>
              <a:t>У </a:t>
            </a:r>
            <a:r>
              <a:rPr lang="ru-RU" sz="4400" dirty="0" err="1" smtClean="0">
                <a:solidFill>
                  <a:srgbClr val="0070C0"/>
                </a:solidFill>
              </a:rPr>
              <a:t>рыбей</a:t>
            </a:r>
            <a:r>
              <a:rPr lang="ru-RU" sz="4400" dirty="0" smtClean="0">
                <a:solidFill>
                  <a:srgbClr val="0070C0"/>
                </a:solidFill>
              </a:rPr>
              <a:t> нет </a:t>
            </a:r>
            <a:r>
              <a:rPr lang="ru-RU" sz="4400" dirty="0" err="1" smtClean="0">
                <a:solidFill>
                  <a:srgbClr val="0070C0"/>
                </a:solidFill>
              </a:rPr>
              <a:t>зубей</a:t>
            </a:r>
            <a:r>
              <a:rPr lang="ru-RU" sz="4400" dirty="0" smtClean="0">
                <a:solidFill>
                  <a:srgbClr val="0070C0"/>
                </a:solidFill>
              </a:rPr>
              <a:t>.</a:t>
            </a:r>
            <a:endParaRPr lang="ru-RU" sz="44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1046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Работа по карточкам. Определить род имён существительных.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4181484"/>
          </a:xfrm>
        </p:spPr>
        <p:txBody>
          <a:bodyPr/>
          <a:lstStyle/>
          <a:p>
            <a:pPr algn="ctr"/>
            <a:r>
              <a:rPr lang="ru-RU" sz="4000" dirty="0" smtClean="0"/>
              <a:t>1-команде</a:t>
            </a:r>
          </a:p>
          <a:p>
            <a:pPr algn="ctr"/>
            <a:r>
              <a:rPr lang="ru-RU" sz="4000" dirty="0" smtClean="0"/>
              <a:t>Какао, тюль, пианино, тополь.</a:t>
            </a:r>
          </a:p>
          <a:p>
            <a:pPr algn="ctr"/>
            <a:r>
              <a:rPr lang="ru-RU" sz="4000" dirty="0" smtClean="0"/>
              <a:t>2-команде</a:t>
            </a:r>
          </a:p>
          <a:p>
            <a:pPr algn="ctr"/>
            <a:r>
              <a:rPr lang="ru-RU" sz="4000" dirty="0" smtClean="0"/>
              <a:t>Кофе, кружево, рояль, трель.</a:t>
            </a:r>
          </a:p>
          <a:p>
            <a:pPr algn="ctr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B050"/>
                </a:solidFill>
              </a:rPr>
              <a:t>Кроссворд. Впишите слова в данный кроссворд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М.....</a:t>
            </a:r>
          </a:p>
          <a:p>
            <a:r>
              <a:rPr lang="ru-RU" sz="4000" dirty="0" smtClean="0"/>
              <a:t>М …</a:t>
            </a:r>
          </a:p>
          <a:p>
            <a:r>
              <a:rPr lang="ru-RU" sz="4000" dirty="0" smtClean="0"/>
              <a:t>М…..</a:t>
            </a:r>
          </a:p>
          <a:p>
            <a:r>
              <a:rPr lang="ru-RU" sz="4000" dirty="0" smtClean="0"/>
              <a:t>М………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/>
              <a:t>Сочинить  стихотворение, используя следующие рифмы.</a:t>
            </a:r>
          </a:p>
          <a:p>
            <a:pPr algn="ctr"/>
            <a:r>
              <a:rPr lang="ru-RU" sz="3600" dirty="0" smtClean="0"/>
              <a:t>1-команда</a:t>
            </a:r>
          </a:p>
          <a:p>
            <a:pPr algn="ctr"/>
            <a:r>
              <a:rPr lang="ru-RU" sz="3600" dirty="0" smtClean="0"/>
              <a:t>Солнце, оконце.</a:t>
            </a:r>
          </a:p>
          <a:p>
            <a:pPr algn="ctr"/>
            <a:r>
              <a:rPr lang="ru-RU" sz="3600" dirty="0" smtClean="0"/>
              <a:t>2-команда</a:t>
            </a:r>
          </a:p>
          <a:p>
            <a:pPr algn="ctr"/>
            <a:r>
              <a:rPr lang="ru-RU" sz="3600" dirty="0" smtClean="0"/>
              <a:t>Привет, кабинет.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101</TotalTime>
  <Words>621</Words>
  <Application>Microsoft Office PowerPoint</Application>
  <PresentationFormat>Экран (4:3)</PresentationFormat>
  <Paragraphs>97</Paragraphs>
  <Slides>18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Поток</vt:lpstr>
      <vt:lpstr>Лингвистический КВН</vt:lpstr>
      <vt:lpstr>Слайд 2</vt:lpstr>
      <vt:lpstr>Девизы и названия команд.</vt:lpstr>
      <vt:lpstr> </vt:lpstr>
      <vt:lpstr>Разминка</vt:lpstr>
      <vt:lpstr>  Конкурс </vt:lpstr>
      <vt:lpstr>Работа по карточкам. Определить род имён существительных. </vt:lpstr>
      <vt:lpstr>Кроссворд. Впишите слова в данный кроссворд</vt:lpstr>
      <vt:lpstr>Домашнее задание</vt:lpstr>
      <vt:lpstr>Конкурс «Слово-змейка»</vt:lpstr>
      <vt:lpstr>Физкультминутка</vt:lpstr>
      <vt:lpstr>Конкурс Капитанов</vt:lpstr>
      <vt:lpstr>Конкурс: «Кто последний?»</vt:lpstr>
      <vt:lpstr>Раскройте смысл крылатых выражений.</vt:lpstr>
      <vt:lpstr>Диктант</vt:lpstr>
      <vt:lpstr>Определите часть речи подчеркнутых слов.</vt:lpstr>
      <vt:lpstr>Образуйте сложные слова.</vt:lpstr>
      <vt:lpstr>Итоги КВН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Лингвистический КВН</dc:title>
  <dc:creator>10 класс</dc:creator>
  <cp:lastModifiedBy>USER</cp:lastModifiedBy>
  <cp:revision>12</cp:revision>
  <dcterms:created xsi:type="dcterms:W3CDTF">2014-01-22T10:33:16Z</dcterms:created>
  <dcterms:modified xsi:type="dcterms:W3CDTF">2014-01-29T11:38:22Z</dcterms:modified>
</cp:coreProperties>
</file>