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87" r:id="rId3"/>
    <p:sldId id="260" r:id="rId4"/>
    <p:sldId id="288" r:id="rId5"/>
    <p:sldId id="289" r:id="rId6"/>
    <p:sldId id="290" r:id="rId7"/>
    <p:sldId id="265" r:id="rId8"/>
    <p:sldId id="291" r:id="rId9"/>
    <p:sldId id="294" r:id="rId10"/>
    <p:sldId id="295" r:id="rId11"/>
    <p:sldId id="293" r:id="rId12"/>
    <p:sldId id="278" r:id="rId13"/>
    <p:sldId id="268" r:id="rId14"/>
    <p:sldId id="292" r:id="rId15"/>
    <p:sldId id="285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voltag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«Народная праздничная одежда»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00438"/>
            <a:ext cx="4043362" cy="28241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Выполнила</a:t>
            </a:r>
            <a:r>
              <a:rPr lang="ru-RU" dirty="0" smtClean="0">
                <a:solidFill>
                  <a:srgbClr val="FF0000"/>
                </a:solidFill>
              </a:rPr>
              <a:t>: Крылова </a:t>
            </a:r>
            <a:r>
              <a:rPr lang="ru-RU" dirty="0" smtClean="0">
                <a:solidFill>
                  <a:srgbClr val="FF0000"/>
                </a:solidFill>
              </a:rPr>
              <a:t>Валентина и Потапова Елизавета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МБОУ СОШ с. Троекурово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4168" y="1340768"/>
            <a:ext cx="25740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русском народном костюме сохранились старинные головные уборы и сам обычай для замужней женщины прятать волосы, а для девушки — оставлять их непокрытыми. Этим обусловлена форма женского головного убора в виде закрытой шапочки и девичьего — в виде обруча или повязки. </a:t>
            </a:r>
            <a:endParaRPr lang="ru-RU" sz="2000" dirty="0"/>
          </a:p>
        </p:txBody>
      </p:sp>
      <p:pic>
        <p:nvPicPr>
          <p:cNvPr id="3" name="Picture 2" descr="C:\Users\Лариса\Desktop\народная одежда\karel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5472608" cy="500711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CIMG149d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2520279" cy="5013995"/>
          </a:xfrm>
          <a:prstGeom prst="rect">
            <a:avLst/>
          </a:prstGeom>
          <a:noFill/>
        </p:spPr>
      </p:pic>
      <p:pic>
        <p:nvPicPr>
          <p:cNvPr id="3" name="Picture 2" descr="D:\лариса\диск 22.05.2011\рус нац костюм\картинки сканр\CIMG14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268760"/>
            <a:ext cx="2376263" cy="49076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1340768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Верхней одеждой служили зипун или кафтан из домотканого сукна, запахивающийся на левую сторону, с застежкой на крючки или пуговицы;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зимой — овчинные нагольные шубы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0243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5616624" cy="7200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Традиционные узоры и орнаменты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916832"/>
            <a:ext cx="3096344" cy="457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916832"/>
            <a:ext cx="2592288" cy="450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408712" cy="10081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орнаментации домашних тканей использовались узорное ткачество, вышивка, набойка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3816424" cy="48701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Изображались узоры из стилизованных растений, цветов, веток.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Наиболее распространенные элементы орнаментов: треугольники, ромбы, косые кресты, восьмиугольные звезды, розетки, елочки, кустики, прямоугольники с точками, стилизованные фигуры женщины, птицы, коня, оленя.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Гамма цветов многокрасочна.</a:t>
            </a:r>
          </a:p>
        </p:txBody>
      </p:sp>
      <p:pic>
        <p:nvPicPr>
          <p:cNvPr id="10" name="Picture 3" descr="D:\лариса\диск 22.05.2011\рус нац костюм\картинки сканр\CIMG14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340768"/>
            <a:ext cx="3960440" cy="53285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28600" y="764704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Свадебный костюм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Лариса\Desktop\народная одежда\3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0790">
            <a:off x="5843268" y="973480"/>
            <a:ext cx="2841266" cy="4227249"/>
          </a:xfrm>
          <a:prstGeom prst="rect">
            <a:avLst/>
          </a:prstGeom>
          <a:noFill/>
        </p:spPr>
      </p:pic>
      <p:pic>
        <p:nvPicPr>
          <p:cNvPr id="5" name="Picture 3" descr="C:\Users\Лариса\Desktop\народная одежда\debdda9cd23396062d9ce09a65840a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66126">
            <a:off x="555545" y="1399439"/>
            <a:ext cx="5627740" cy="45187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8613" y="5949280"/>
            <a:ext cx="6565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самый нарядный и торжественный</a:t>
            </a:r>
            <a:endParaRPr lang="ru-RU" sz="3200" b="1" dirty="0"/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120417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Свадебный наряд шили задолго до торжества. Он требовал много времени и труда. Все элементы костюма тщательно украшались оберегами от злых сил и напастей и символами, утверждающими счастье, долголетие, здоровое потомство.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3" descr="C:\Users\Лариса\Desktop\народная одежда\2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88840"/>
            <a:ext cx="2779905" cy="3808040"/>
          </a:xfrm>
          <a:prstGeom prst="rect">
            <a:avLst/>
          </a:prstGeom>
          <a:noFill/>
        </p:spPr>
      </p:pic>
      <p:pic>
        <p:nvPicPr>
          <p:cNvPr id="5" name="Picture 2" descr="C:\Users\Лариса\Desktop\народная одежда\134895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79699">
            <a:off x="290059" y="2029416"/>
            <a:ext cx="2608794" cy="4045973"/>
          </a:xfrm>
          <a:prstGeom prst="rect">
            <a:avLst/>
          </a:prstGeom>
          <a:noFill/>
        </p:spPr>
      </p:pic>
      <p:pic>
        <p:nvPicPr>
          <p:cNvPr id="6" name="Picture 2" descr="C:\Users\Лариса\Desktop\народная одежда\4f9e87e670f7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92831">
            <a:off x="6012200" y="2035735"/>
            <a:ext cx="2663263" cy="419322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Спасибо за </a:t>
            </a:r>
            <a:r>
              <a:rPr lang="ru-RU" sz="6600" dirty="0" err="1" smtClean="0">
                <a:solidFill>
                  <a:srgbClr val="FF0000"/>
                </a:solidFill>
              </a:rPr>
              <a:t>внимание=</a:t>
            </a:r>
            <a:r>
              <a:rPr lang="ru-RU" sz="6600" dirty="0" smtClean="0">
                <a:solidFill>
                  <a:srgbClr val="FF0000"/>
                </a:solidFill>
              </a:rPr>
              <a:t>)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У русской национальной одежды — многовековая история.</a:t>
            </a:r>
          </a:p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Общий ее характер, сложившийся в быту многих поколений, соответствовал внешнему облику, образу жизни, географическому положению и характеру труда народа.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755576" y="692696"/>
            <a:ext cx="7931224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67544" y="1124744"/>
            <a:ext cx="4536504" cy="50405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3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3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Костюм крестьянина Киевской Руси состоял из портов и рубахи.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Рубаху выкраивали из отдельных деталей, которые сшивали. Швы украшали декоративным красным кантом. Рубахи носили с узким поясом или цветим шнуром.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Порты шились суженные снизу до щиколотки. Завязывались на талии шнурком – гашником. Поверх носили верхние шелковые или суконные штаны. </a:t>
            </a:r>
            <a:endParaRPr kumimoji="0" lang="ru-RU" sz="2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D:\лариса\диск 22.05.2011\рус нац костюм\картинки сканр\CIMG149x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836712"/>
            <a:ext cx="3456384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Северорусский сарафанный комплекс составляли: рубаха, сарафан, пояс, душегрея, кокошник, украшения, обувь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D:\лариса\диск 22.05.2011\рус нац костюм\картинки сканр\CIMG14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5400600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южнорусский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поневный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комплекс входили: богато вышитая рубаха, клетчатая понева, пояс, передник, "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навершник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 — наплечная одежда типа укороченной рубахи, другие детали и украшения, головной убор "сорока", обувь.</a:t>
            </a:r>
          </a:p>
        </p:txBody>
      </p:sp>
      <p:pic>
        <p:nvPicPr>
          <p:cNvPr id="4" name="Picture 2" descr="D:\лариса\диск 22.05.2011\рус нац костюм\картинки сканр\CIMG1496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5904656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xxc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664619">
            <a:off x="2769200" y="1192001"/>
            <a:ext cx="5684577" cy="50216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124744"/>
            <a:ext cx="2880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праздничный наряд входили душегрей –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епанечки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или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коротены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коротенькие кофточки на лямочках, 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похожие на сарафанчик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013576" cy="6366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Рубаха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основа женского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народного костюма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..</a:t>
            </a:r>
            <a:endParaRPr lang="ru-R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D:\лариса\диск 22.05.2011\рус нац костюм\картинки сканр\CIMG14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3024336" cy="590465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27584" y="2275891"/>
            <a:ext cx="4176464" cy="458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Шилась из белого льняного или конопляного полотна. Украшалась вышивкой, которая оберегала женщину от дурного глаза. </a:t>
            </a:r>
          </a:p>
          <a:p>
            <a:pPr>
              <a:buNone/>
            </a:pPr>
            <a:r>
              <a:rPr lang="ru-RU" sz="2000" dirty="0" smtClean="0"/>
              <a:t>	Сарафан одевался поверх рубахи, украшался спереди узорной полосой, тесьмой, серебряным кружевом, узорными пуговицами.</a:t>
            </a:r>
            <a:endParaRPr lang="ru-RU" sz="2000" dirty="0"/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CIMG1493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764704"/>
            <a:ext cx="3240360" cy="58780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23042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Отличительная черта русского национального костюма — большое разнообразие головных уборов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Users\Лариса\Desktop\народная одежда\1c1fda7a25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80929">
            <a:off x="351382" y="4077243"/>
            <a:ext cx="2102024" cy="2444229"/>
          </a:xfrm>
          <a:prstGeom prst="rect">
            <a:avLst/>
          </a:prstGeom>
          <a:noFill/>
        </p:spPr>
      </p:pic>
      <p:pic>
        <p:nvPicPr>
          <p:cNvPr id="6" name="Picture 3" descr="C:\Users\Лариса\Desktop\народная одежда\2640d572bf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50272">
            <a:off x="6427217" y="2992646"/>
            <a:ext cx="2325903" cy="28393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ариса\Desktop\народная одежда\a37366d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2959202" cy="4433888"/>
          </a:xfrm>
          <a:prstGeom prst="rect">
            <a:avLst/>
          </a:prstGeom>
          <a:noFill/>
        </p:spPr>
      </p:pic>
      <p:pic>
        <p:nvPicPr>
          <p:cNvPr id="3" name="Picture 4" descr="C:\Users\Лариса\Desktop\народная одежда\7 ayytzruf_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276872"/>
            <a:ext cx="3141726" cy="4433888"/>
          </a:xfrm>
          <a:prstGeom prst="rect">
            <a:avLst/>
          </a:prstGeom>
          <a:noFill/>
        </p:spPr>
      </p:pic>
      <p:pic>
        <p:nvPicPr>
          <p:cNvPr id="4" name="Picture 2" descr="C:\Users\Лариса\Desktop\народная одежда\f284e29fda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852936"/>
            <a:ext cx="2160240" cy="22770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242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«Народная праздничная одежда»</vt:lpstr>
      <vt:lpstr>Слайд 2</vt:lpstr>
      <vt:lpstr>Слайд 3</vt:lpstr>
      <vt:lpstr>Слайд 4</vt:lpstr>
      <vt:lpstr>Слайд 5</vt:lpstr>
      <vt:lpstr>Слайд 6</vt:lpstr>
      <vt:lpstr>Рубаха - основа женского  народного костюма..</vt:lpstr>
      <vt:lpstr>Слайд 8</vt:lpstr>
      <vt:lpstr>Слайд 9</vt:lpstr>
      <vt:lpstr>Слайд 10</vt:lpstr>
      <vt:lpstr>Слайд 11</vt:lpstr>
      <vt:lpstr>Традиционные узоры и орнаменты</vt:lpstr>
      <vt:lpstr>Для орнаментации домашних тканей использовались узорное ткачество, вышивка, набойка  </vt:lpstr>
      <vt:lpstr>Слайд 14</vt:lpstr>
      <vt:lpstr>Свадебный наряд шили задолго до торжества. Он требовал много времени и труда. Все элементы костюма тщательно украшались оберегами от злых сил и напастей и символами, утверждающими счастье, долголетие, здоровое потомство. </vt:lpstr>
      <vt:lpstr>Спасибо за внимание=)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63</cp:revision>
  <dcterms:modified xsi:type="dcterms:W3CDTF">2015-02-19T09:10:06Z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856206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