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8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8927D-62F4-4380-975A-BE2AAE0BC2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5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5303-0AAA-4BAF-A8EA-B1FC111156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1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2582-8150-4B46-8677-9BCB98436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10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C2E3-3788-4D2E-B81D-1294679AC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59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B1EB-EBD9-4AE3-B83A-654186A4C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8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071A-69A3-43DE-A53D-108DDC1536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64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FB96-768B-4BE9-8757-048F88F1A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44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A91A-C325-4C4D-921D-085E1E150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4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D18B-2657-4E68-8BDE-37935B55B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64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AC96-E19D-4F64-99B7-C352B63BB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75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33A6-BC2D-4A67-A5F4-049FAC239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44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0921-3813-4613-9A8F-B784A923F8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5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7119542-D7AC-4FAB-8B6C-81E016DF4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400" b="1" smtClean="0"/>
              <a:t>Игра-викторина  по литературе </a:t>
            </a:r>
            <a:br>
              <a:rPr lang="ru-RU" altLang="ru-RU" sz="4400" b="1" smtClean="0"/>
            </a:br>
            <a:r>
              <a:rPr lang="ru-RU" altLang="ru-RU" sz="4400" b="1" smtClean="0"/>
              <a:t> «И … снова о Пушкине»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5616575" cy="43926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33845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744913" cy="39608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4 тур. «Кто больше»?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Вспомните в течение 5 минут названия городов, имений, сел, с которыми связано имя Пушкина.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/>
              <a:t>5 тур.</a:t>
            </a:r>
            <a:r>
              <a:rPr lang="ru-RU" altLang="ru-RU" b="1" smtClean="0"/>
              <a:t> «Блицтурнир»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mtClean="0"/>
              <a:t>Ведущий называет одну строчку стихотворения, команда  должна продолжить, прочитав несколько следующих за нею </a:t>
            </a:r>
            <a:r>
              <a:rPr lang="ru-RU" altLang="ru-RU" smtClean="0"/>
              <a:t>строк </a:t>
            </a:r>
            <a:r>
              <a:rPr lang="ru-RU" altLang="ru-RU" smtClean="0"/>
              <a:t>  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   Как прав был поэт, когда за несколько месяцев до своей гибели писал: </a:t>
            </a:r>
            <a:r>
              <a:rPr lang="ru-RU" altLang="ru-RU" b="1" smtClean="0"/>
              <a:t>Нет, весь я не умру – душа в заветной лире.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Мой прах переживет и тленья убежит…</a:t>
            </a: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800" smtClean="0"/>
              <a:t>Подведение итогов игры-викторины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500" b="1" smtClean="0">
                <a:latin typeface="Times New Roman" pitchFamily="18" charset="0"/>
              </a:rPr>
              <a:t>« Пушкин есть явление чрезвычайное и, может быть, единственное явление русского духа: это русский человек в его развитии, в каком он, может быть, явится через 200 лет. В нем русская природа, русский язык, русская душа, русский характер отразились в такой же чистоте, в такой очищенной красоте, в какой отражается   ландшафт на выпуклой поверхности оптического стекла».</a:t>
            </a:r>
            <a:r>
              <a:rPr lang="ru-RU" altLang="ru-RU" sz="3800" smtClean="0"/>
              <a:t>  </a:t>
            </a:r>
            <a:r>
              <a:rPr lang="ru-RU" altLang="ru-RU" sz="1700" smtClean="0"/>
              <a:t>Н.В. Гоголь</a:t>
            </a:r>
            <a:endParaRPr lang="ru-RU" altLang="ru-RU" sz="3800" smtClean="0"/>
          </a:p>
        </p:txBody>
      </p:sp>
      <p:pic>
        <p:nvPicPr>
          <p:cNvPr id="8" name="Рисунок 4" descr="071013144031.jpg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60575"/>
            <a:ext cx="38163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800" b="1" smtClean="0"/>
              <a:t>1 тур. «Вся жизнь – один прекрасный миг».</a:t>
            </a:r>
            <a:r>
              <a:rPr lang="ru-RU" altLang="ru-RU" sz="3800" smtClean="0"/>
              <a:t> 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Восстановить хронологическую таблицу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«Биография Пушкина»</a:t>
            </a:r>
            <a:r>
              <a:rPr lang="ru-RU" altLang="ru-RU" sz="2800" smtClean="0"/>
              <a:t> </a:t>
            </a:r>
          </a:p>
        </p:txBody>
      </p:sp>
      <p:graphicFrame>
        <p:nvGraphicFramePr>
          <p:cNvPr id="11383" name="Group 119"/>
          <p:cNvGraphicFramePr>
            <a:graphicFrameLocks noGrp="1"/>
          </p:cNvGraphicFramePr>
          <p:nvPr>
            <p:ph sz="half" idx="2"/>
          </p:nvPr>
        </p:nvGraphicFramePr>
        <p:xfrm>
          <a:off x="4067175" y="1905000"/>
          <a:ext cx="4619625" cy="4664079"/>
        </p:xfrm>
        <a:graphic>
          <a:graphicData uri="http://schemas.openxmlformats.org/drawingml/2006/table">
            <a:tbl>
              <a:tblPr/>
              <a:tblGrid>
                <a:gridCol w="2600325"/>
                <a:gridCol w="2019300"/>
              </a:tblGrid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1799 -1811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Лицейские годы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Жизнь в Петербурге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1820 - 1824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1824-1826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Возвращение из ссылки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Болдинская осень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Петербург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1834-1837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Вопросы командам: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Как звали отца А.С.Пушкина?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Как  звали мать поэта?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Кому Пушкин посвятил эти строки:«Подруга дней моих суровых, голубка дряхлая моя»?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Как звали жену А.С.Пушкина?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С кем дрался Пушкин на своей последней дуэли?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mtClean="0"/>
              <a:t>Где похоронен А.С.Пушкин? </a:t>
            </a:r>
            <a:endParaRPr lang="ru-RU" altLang="ru-RU" i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800" b="1" smtClean="0"/>
              <a:t>2 тур.  «Кто хочет стать отличником?»</a:t>
            </a:r>
            <a:r>
              <a:rPr lang="ru-RU" altLang="ru-RU" sz="38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u="sng" smtClean="0"/>
              <a:t>1.Назовите поэму Пушкина</a:t>
            </a:r>
            <a:r>
              <a:rPr lang="ru-RU" altLang="ru-RU" sz="1600" b="1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А. «Золотой всадник»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Б. «Серебряный всадник»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В. «Бронзовый всадник»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Г. «Медный всадник»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6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u="sng" smtClean="0"/>
              <a:t>2. Для написания какого произведения Пушкин использовал летописный источник ?</a:t>
            </a:r>
            <a:endParaRPr lang="ru-RU" alt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А.»Дубровский»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Б. «Полтава»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В. «Песнь о вещем Олеге»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Г. «Медный всадник»</a:t>
            </a:r>
            <a:endParaRPr lang="ru-RU" altLang="ru-RU" sz="16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u="sng" smtClean="0"/>
              <a:t>3. Какой эпиграф предшествует повести «Капитанская дочка»?</a:t>
            </a:r>
            <a:endParaRPr lang="ru-RU" alt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А. «На зеркало неча пенять, коли рожа крива»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Б. «Во всех ты душечка нарядах хороша»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В. «Береги честь смолоду»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smtClean="0"/>
              <a:t>Г. «И жить торопится, и чувствовать спешит»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686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u="sng" smtClean="0"/>
              <a:t>4. От чьего лица ведется рассказ в повести «Капитанская дочка»?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Маши Мироновой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Петра Гринева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Е.Пугачева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 Автора</a:t>
            </a:r>
            <a:endParaRPr lang="ru-RU" altLang="ru-RU" sz="20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u="sng" smtClean="0"/>
              <a:t>5. Какой зимний подарок сделал Гринев Пугачеву в повести «Капитанская дочка»?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валенки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тулуп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Шапка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Г.рукавицы </a:t>
            </a:r>
            <a:endParaRPr lang="ru-RU" altLang="ru-RU" sz="20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u="sng" smtClean="0"/>
              <a:t>6. Какая героиня  повести Пушкина наряжалась в крестьянское платье, идя на свидание?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Лиза Муромская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Маша Миронова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Дуня Вырина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 Маша Троекурова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7. </a:t>
            </a:r>
            <a:r>
              <a:rPr lang="ru-RU" altLang="ru-RU" sz="2000" b="1" u="sng" smtClean="0"/>
              <a:t>В каких родственных отношениях состояли герои сказки Пушкина царь Салтан и царевна Лебедь?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муж и жена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сын и мать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брат и сестра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Г.свекор и сноха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u="sng" smtClean="0"/>
              <a:t>8. Какое стихотворение не принадлежит перу Пушкина?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«Зимнее утро»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«Зимний вечер»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«Зимняя дорога»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 «Чародейкою зимою»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u="sng" smtClean="0"/>
              <a:t>9. Какое свое произведение Пушкин назвал «собраньем пестрых глав»?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А. «Повести Белкина»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Б. «Арап Петра Великого»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В. «Евгений Онегин»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/>
              <a:t>Г. «Руслан и Людмила»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117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u="sng" smtClean="0"/>
              <a:t>10. Какой герой романа «Евгений Онегин» охарактеризован следующей цитатой?</a:t>
            </a:r>
            <a:endParaRPr lang="ru-RU" altLang="ru-RU" sz="2800" b="1" smtClean="0"/>
          </a:p>
          <a:p>
            <a:pPr eaLnBrk="1" hangingPunct="1">
              <a:defRPr/>
            </a:pPr>
            <a:r>
              <a:rPr lang="ru-RU" altLang="ru-RU" sz="2800" smtClean="0"/>
              <a:t>…С душою прямо геттингенской,</a:t>
            </a:r>
          </a:p>
          <a:p>
            <a:pPr eaLnBrk="1" hangingPunct="1">
              <a:defRPr/>
            </a:pPr>
            <a:r>
              <a:rPr lang="ru-RU" altLang="ru-RU" sz="2800" smtClean="0"/>
              <a:t>Красавец, в полном цвете лет, </a:t>
            </a:r>
          </a:p>
          <a:p>
            <a:pPr eaLnBrk="1" hangingPunct="1">
              <a:defRPr/>
            </a:pPr>
            <a:r>
              <a:rPr lang="ru-RU" altLang="ru-RU" sz="2800" smtClean="0"/>
              <a:t>Поклонник Канта и поэт…</a:t>
            </a:r>
          </a:p>
          <a:p>
            <a:pPr eaLnBrk="1" hangingPunct="1">
              <a:defRPr/>
            </a:pPr>
            <a:r>
              <a:rPr lang="ru-RU" altLang="ru-RU" sz="2800" smtClean="0"/>
              <a:t>А.  Онегин</a:t>
            </a:r>
          </a:p>
          <a:p>
            <a:pPr eaLnBrk="1" hangingPunct="1">
              <a:defRPr/>
            </a:pPr>
            <a:r>
              <a:rPr lang="ru-RU" altLang="ru-RU" sz="2800" smtClean="0"/>
              <a:t>Б.  Ленский</a:t>
            </a:r>
          </a:p>
          <a:p>
            <a:pPr eaLnBrk="1" hangingPunct="1">
              <a:defRPr/>
            </a:pPr>
            <a:r>
              <a:rPr lang="ru-RU" altLang="ru-RU" sz="2800" smtClean="0"/>
              <a:t>В. Ларин</a:t>
            </a:r>
          </a:p>
          <a:p>
            <a:pPr eaLnBrk="1" hangingPunct="1">
              <a:defRPr/>
            </a:pPr>
            <a:r>
              <a:rPr lang="ru-RU" altLang="ru-RU" sz="2800" smtClean="0"/>
              <a:t>Г.месье Трике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3 тур. «Вернисаж»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2952750" cy="3816350"/>
          </a:xfrm>
          <a:noFill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35274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25</TotalTime>
  <Words>601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Times New Roman</vt:lpstr>
      <vt:lpstr>Занавес</vt:lpstr>
      <vt:lpstr>Игра-викторина  по литературе   «И … снова о Пушкине»</vt:lpstr>
      <vt:lpstr>« Пушкин есть явление чрезвычайное и, может быть, единственное явление русского духа: это русский человек в его развитии, в каком он, может быть, явится через 200 лет. В нем русская природа, русский язык, русская душа, русский характер отразились в такой же чистоте, в такой очищенной красоте, в какой отражается   ландшафт на выпуклой поверхности оптического стекла».  Н.В. Гоголь</vt:lpstr>
      <vt:lpstr>1 тур. «Вся жизнь – один прекрасный миг». </vt:lpstr>
      <vt:lpstr>Вопросы командам:</vt:lpstr>
      <vt:lpstr>2 тур.  «Кто хочет стать отличником?» </vt:lpstr>
      <vt:lpstr> </vt:lpstr>
      <vt:lpstr>Презентация PowerPoint</vt:lpstr>
      <vt:lpstr>Презентация PowerPoint</vt:lpstr>
      <vt:lpstr>3 тур. «Вернисаж»</vt:lpstr>
      <vt:lpstr>Презентация PowerPoint</vt:lpstr>
      <vt:lpstr>Презентация PowerPoint</vt:lpstr>
      <vt:lpstr>4 тур. «Кто больше»?</vt:lpstr>
      <vt:lpstr>5 тур. «Блицтурнир»</vt:lpstr>
      <vt:lpstr>Презентация PowerPoint</vt:lpstr>
      <vt:lpstr>Подведение итогов игры-викторины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 по литературе   «И … снова о Пушкине»</dc:title>
  <dc:creator>Admin</dc:creator>
  <cp:lastModifiedBy>Admin</cp:lastModifiedBy>
  <cp:revision>9</cp:revision>
  <dcterms:created xsi:type="dcterms:W3CDTF">2018-12-05T11:58:55Z</dcterms:created>
  <dcterms:modified xsi:type="dcterms:W3CDTF">2018-12-10T12:43:01Z</dcterms:modified>
</cp:coreProperties>
</file>