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85" r:id="rId3"/>
    <p:sldId id="306" r:id="rId4"/>
    <p:sldId id="294" r:id="rId5"/>
    <p:sldId id="280" r:id="rId6"/>
    <p:sldId id="304" r:id="rId7"/>
    <p:sldId id="301" r:id="rId8"/>
    <p:sldId id="281" r:id="rId9"/>
    <p:sldId id="290" r:id="rId10"/>
    <p:sldId id="278" r:id="rId11"/>
    <p:sldId id="283" r:id="rId12"/>
    <p:sldId id="288" r:id="rId13"/>
    <p:sldId id="286" r:id="rId14"/>
    <p:sldId id="289" r:id="rId15"/>
    <p:sldId id="279" r:id="rId16"/>
    <p:sldId id="299" r:id="rId17"/>
    <p:sldId id="300" r:id="rId18"/>
    <p:sldId id="298" r:id="rId19"/>
    <p:sldId id="261" r:id="rId20"/>
    <p:sldId id="265" r:id="rId21"/>
    <p:sldId id="276" r:id="rId22"/>
    <p:sldId id="284" r:id="rId23"/>
    <p:sldId id="287" r:id="rId24"/>
    <p:sldId id="297" r:id="rId25"/>
    <p:sldId id="295" r:id="rId26"/>
    <p:sldId id="305" r:id="rId27"/>
    <p:sldId id="303" r:id="rId28"/>
    <p:sldId id="308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 autoAdjust="0"/>
    <p:restoredTop sz="94640" autoAdjust="0"/>
  </p:normalViewPr>
  <p:slideViewPr>
    <p:cSldViewPr>
      <p:cViewPr varScale="1">
        <p:scale>
          <a:sx n="103" d="100"/>
          <a:sy n="103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FB85-4289-40CF-AF0C-0A630B580389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16DC-EFE0-4F09-B5FA-1BDEEEE49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0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716DC-EFE0-4F09-B5FA-1BDEEEE4945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296-3E46-46D1-9D29-D0EFCD32B80A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9F0-7105-4D0D-B1B1-F09D7399E614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98B-2188-4156-A188-1B96FB29643E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B8C1-4049-4331-8A29-2B61695356A2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8DBE-9F47-4C78-A6CF-240E5CE70A71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C458-094F-4AF6-B088-1BF40724408A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0696-2110-40DF-A9FB-358E481A290B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6AFC-489A-466E-A69E-D6AE9480F0DE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90E5-06DD-4AA0-A2AA-D05458BC65A6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634C-A53A-4EE1-9C68-16E136A77493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BC7A-B384-4503-A608-E3952E13DC6A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C6EC-1767-4F26-8FC2-D0F71D061B3F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67A2-254B-40B4-8836-DAD784D9E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+&#1079;&#1076;&#1088;&#1072;&#1074;&#1089;&#1090;&#1074;&#1091;&#1081;,%20&#1076;&#1077;&#1076;&#1091;&#1096;&#1082;&#1072;%20&#1052;&#1086;&#1088;&#1086;&#1079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84;&#1072;&#1083;&#1099;&#1096;&#1080;%20&#1082;&#1072;&#1088;&#1072;&#1085;&#1076;&#1072;&#1096;&#1080;.mp3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41;&#1072;&#1088;&#1073;&#1072;&#1088;&#1080;&#1082;&#1080;%20-%20&#1069;&#1090;&#1086;%20&#1053;&#1086;&#1074;&#1099;&#1081;%20&#1075;&#1086;&#1076;%20(minus)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74;%20&#1083;&#1077;&#1089;&#1091;%20&#1088;&#1086;&#1076;&#1080;&#1083;&#1072;&#1089;&#1100;%20&#1077;&#1083;&#1086;&#1095;&#1082;&#1072;%20&#1073;&#1099;&#1089;&#1090;&#1088;&#1072;&#1103;.mp3" TargetMode="External"/><Relationship Id="rId1" Type="http://schemas.openxmlformats.org/officeDocument/2006/relationships/audio" Target="file:///C:\Documents%20and%20Settings\Admin\&#1052;&#1086;&#1080;%20&#1076;&#1086;&#1082;&#1091;&#1084;&#1077;&#1085;&#1090;&#1099;\&#1052;&#1086;&#1103;%20&#1084;&#1091;&#1079;&#1099;&#1082;&#1072;\&#1080;&#1085;&#1089;&#1090;&#1088;&#1091;&#1084;&#1077;&#1085;&#1090;&#1072;&#1083;\&#1053;&#1086;&#1074;%20&#1087;\balagan_limited-elochka_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90;&#1072;&#1085;&#1077;&#1094;-&#1080;&#1075;&#1088;&#1072;.mp3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40;&#1085;&#1085;&#1072;%20&#1055;&#1077;&#1090;&#1088;&#1103;&#1096;&#1077;&#1074;&#1072;%20-%20&#1057;&#1085;&#1077;&#1075;&#1086;&#1074;&#1080;&#1082;%20(minus)%20-2%20semitones.mp3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44;&#1077;&#1090;&#1089;&#1082;&#1080;&#1077;%20-%20&#1063;&#1090;&#1086;%20&#1090;&#1072;&#1082;&#1086;&#1077;%20&#1079;&#1080;&#1084;&#1072;%20(minus)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63;&#1090;&#1086;%20&#1090;&#1072;&#1082;&#1086;&#1077;%20&#1079;&#1080;&#1084;&#1072;.mp4" TargetMode="Externa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letuchiy-korabl_-_babki-ezhki.mp3" TargetMode="Externa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87;&#1077;&#1089;&#1077;&#1085;&#1082;&#1072;%20&#1076;&#1083;&#1103;%20&#1082;&#1072;&#1088;&#1085;&#1072;&#1074;&#1072;&#1083;&#1072;.mp3" TargetMode="Externa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52;&#1091;&#1083;&#1100;&#1090;&#1103;&#1096;&#1082;&#1080;%20-%20&#1053;&#1086;&#1074;&#1099;&#1081;%20&#1075;&#1086;&#1076;%20&#1050;&#1072;&#1088;&#1072;&#1086;&#1082;&#1077;.mp4" TargetMode="Externa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87;&#1077;&#1089;&#1085;&#1080;%20&#1076;&#1083;&#1103;%20&#1091;&#1090;&#1088;&#1077;&#1085;&#1085;&#1080;&#1082;&#1072;\16_YOlochki_-_9_Elochki_Penechki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5;&#1090;&#1086;&#1085;\Desktop\&#1085;&#1086;&#1074;&#1099;&#1081;%20&#1075;&#1086;&#1076;%202019\&#1085;&#1086;&#1074;&#1086;&#1075;&#1086;&#1076;&#1085;&#1080;&#1081;%20&#1091;&#1090;&#1088;&#1077;&#1085;&#1085;&#1080;&#1082;%202019\&#1053;.&#1050;&#1091;&#1083;&#1080;&#1082;&#1086;&#1074;&#1072;%20-%20&#1057;&#1085;&#1086;&#1074;&#1072;%20&#1089;%20&#1085;&#1072;&#1084;&#1080;%20&#1044;&#1077;&#1076;%20&#1052;&#1086;&#1088;&#1086;&#1079;%20(minus)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/>
          <p:cNvSpPr/>
          <p:nvPr/>
        </p:nvSpPr>
        <p:spPr>
          <a:xfrm>
            <a:off x="7572396" y="357166"/>
            <a:ext cx="1571604" cy="18430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1142976" y="5500702"/>
            <a:ext cx="428628" cy="1357298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0" y="214290"/>
            <a:ext cx="1071538" cy="164307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14282" y="3071810"/>
            <a:ext cx="1285884" cy="1285884"/>
          </a:xfrm>
          <a:prstGeom prst="star4">
            <a:avLst>
              <a:gd name="adj" fmla="val 3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flipV="1">
            <a:off x="8001024" y="5786454"/>
            <a:ext cx="857256" cy="776294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215074" y="4286256"/>
            <a:ext cx="914400" cy="78581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6143636" y="0"/>
            <a:ext cx="357190" cy="50004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000364" y="357166"/>
            <a:ext cx="428628" cy="57150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2928926" y="5786454"/>
            <a:ext cx="642942" cy="50006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001024" y="3071810"/>
            <a:ext cx="500066" cy="92869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928670"/>
            <a:ext cx="8858280" cy="19288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Новым годом!!!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новый год\image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71810"/>
            <a:ext cx="3286148" cy="3786190"/>
          </a:xfrm>
          <a:prstGeom prst="rect">
            <a:avLst/>
          </a:prstGeom>
          <a:noFill/>
        </p:spPr>
      </p:pic>
      <p:pic>
        <p:nvPicPr>
          <p:cNvPr id="15" name="+здравствуй, дедушка Моро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9124" y="3214686"/>
            <a:ext cx="304800" cy="304800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ый год\winterbig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ый год\winterbig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/>
          <p:cNvSpPr/>
          <p:nvPr/>
        </p:nvSpPr>
        <p:spPr>
          <a:xfrm>
            <a:off x="7572396" y="357166"/>
            <a:ext cx="1571604" cy="18430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1142976" y="5500702"/>
            <a:ext cx="428628" cy="1357298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0" y="214290"/>
            <a:ext cx="1071538" cy="164307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14282" y="3071810"/>
            <a:ext cx="1285884" cy="1285884"/>
          </a:xfrm>
          <a:prstGeom prst="star4">
            <a:avLst>
              <a:gd name="adj" fmla="val 3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flipV="1">
            <a:off x="8001024" y="5786454"/>
            <a:ext cx="857256" cy="776294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215074" y="4286256"/>
            <a:ext cx="914400" cy="78581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6143636" y="0"/>
            <a:ext cx="357190" cy="50004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000364" y="357166"/>
            <a:ext cx="428628" cy="57150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2928926" y="5786454"/>
            <a:ext cx="642942" cy="50006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8001024" y="3071810"/>
            <a:ext cx="500066" cy="92869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8858280" cy="28574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НОВОГОДНИЙ</a:t>
            </a:r>
          </a:p>
          <a:p>
            <a:pPr algn="ctr"/>
            <a:r>
              <a:rPr lang="ru-RU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КОНЦЕРТ</a:t>
            </a:r>
          </a:p>
        </p:txBody>
      </p:sp>
      <p:pic>
        <p:nvPicPr>
          <p:cNvPr id="4098" name="Picture 2" descr="C:\Documents and Settings\Admin\Рабочий стол\новый год\image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071810"/>
            <a:ext cx="2643206" cy="378619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i?id=e921ce1fdce35d21b24240deefa49941&amp;n=33&amp;h=190&amp;w=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5800"/>
            <a:ext cx="9067800" cy="57816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14290"/>
            <a:ext cx="3786214" cy="92333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малыши карандаш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5500702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1" name="Picture 5" descr="i?id=122380d2d16591e88df8ba0a26706518&amp;n=33&amp;h=190&amp;w=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2475"/>
            <a:ext cx="914400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14290"/>
            <a:ext cx="3786214" cy="92333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Барбарики - Это Новый год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8148" y="5848344"/>
            <a:ext cx="1009656" cy="100965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3" name="Picture 5" descr="i?id=497c6708586b31e9391cd16335fe6d50&amp;n=33&amp;h=190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2475"/>
            <a:ext cx="914400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214290"/>
            <a:ext cx="3786214" cy="92333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фотоальбом\Green Peace\1000001202172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3" name="balagan_limited-elochka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39166" y="6124596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Documents and Settings\Admin\Рабочий стол\новый год\елка1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14290"/>
            <a:ext cx="1500165" cy="1571636"/>
          </a:xfrm>
          <a:prstGeom prst="rect">
            <a:avLst/>
          </a:prstGeom>
          <a:noFill/>
        </p:spPr>
      </p:pic>
      <p:pic>
        <p:nvPicPr>
          <p:cNvPr id="6" name="в лесу родилась елочка быстра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357158" y="6000768"/>
            <a:ext cx="652466" cy="65246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1" name="Picture 5" descr="i?id=07b81078a14accc48e73170c551cdcc9&amp;n=33&amp;h=190&amp;w=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763000" cy="49276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5" name="Picture 5" descr="i?id=73d16b75e99458a434f1520e9a5045cc&amp;n=33&amp;h=190&amp;w=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213"/>
            <a:ext cx="9144000" cy="5829300"/>
          </a:xfrm>
          <a:prstGeom prst="rect">
            <a:avLst/>
          </a:prstGeom>
          <a:noFill/>
        </p:spPr>
      </p:pic>
      <p:pic>
        <p:nvPicPr>
          <p:cNvPr id="7" name="танец-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28926" y="5500702"/>
            <a:ext cx="723904" cy="72390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71612"/>
            <a:ext cx="8229600" cy="4525963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Нарисовать Снеговика</a:t>
            </a:r>
            <a:r>
              <a:rPr lang="ru-RU" sz="4000" dirty="0" smtClean="0">
                <a:solidFill>
                  <a:srgbClr val="0000FF"/>
                </a:solidFill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000504"/>
            <a:ext cx="778674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Игра </a:t>
            </a:r>
          </a:p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«Художники</a:t>
            </a:r>
            <a:r>
              <a:rPr lang="ru-RU" sz="8000" b="1" dirty="0" smtClean="0">
                <a:solidFill>
                  <a:srgbClr val="002060"/>
                </a:solidFill>
              </a:rPr>
              <a:t>» 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тон\Desktop\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3311151" cy="3429024"/>
          </a:xfrm>
          <a:prstGeom prst="rect">
            <a:avLst/>
          </a:prstGeom>
          <a:noFill/>
        </p:spPr>
      </p:pic>
      <p:pic>
        <p:nvPicPr>
          <p:cNvPr id="8" name="Анна Петряшева - Снеговик (minus) -2 semiton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24" y="2857496"/>
            <a:ext cx="581028" cy="58102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604"/>
            <a:ext cx="8715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            </a:t>
            </a:r>
            <a:endParaRPr lang="ru-RU" sz="8000" b="1" dirty="0" smtClean="0">
              <a:solidFill>
                <a:srgbClr val="FFC000"/>
              </a:solidFill>
            </a:endParaRPr>
          </a:p>
          <a:p>
            <a:endParaRPr lang="ru-RU" sz="8000" dirty="0">
              <a:solidFill>
                <a:srgbClr val="FFC000"/>
              </a:solidFill>
            </a:endParaRPr>
          </a:p>
          <a:p>
            <a:pPr algn="ctr"/>
            <a:r>
              <a:rPr lang="ru-RU" sz="8000" dirty="0" smtClean="0">
                <a:solidFill>
                  <a:srgbClr val="FFC000"/>
                </a:solidFill>
              </a:rPr>
              <a:t> </a:t>
            </a:r>
            <a:endParaRPr lang="ru-RU" sz="8000" dirty="0">
              <a:solidFill>
                <a:srgbClr val="FFC000"/>
              </a:solidFill>
            </a:endParaRPr>
          </a:p>
          <a:p>
            <a:endParaRPr lang="ru-RU" sz="8000" dirty="0">
              <a:solidFill>
                <a:srgbClr val="FFC000"/>
              </a:solidFill>
            </a:endParaRPr>
          </a:p>
        </p:txBody>
      </p:sp>
      <p:pic>
        <p:nvPicPr>
          <p:cNvPr id="13314" name="Picture 2" descr="C:\Documents and Settings\Admin\Рабочий стол\новый год\newy1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8686861" cy="6643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000504"/>
            <a:ext cx="778674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Игра </a:t>
            </a:r>
          </a:p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«Музыкальные игрушки</a:t>
            </a:r>
            <a:r>
              <a:rPr lang="ru-RU" sz="8000" b="1" dirty="0" smtClean="0">
                <a:solidFill>
                  <a:srgbClr val="002060"/>
                </a:solidFill>
              </a:rPr>
              <a:t>» </a:t>
            </a:r>
            <a:endParaRPr lang="ru-RU" sz="8000" b="1" dirty="0">
              <a:solidFill>
                <a:srgbClr val="002060"/>
              </a:solidFill>
            </a:endParaRPr>
          </a:p>
        </p:txBody>
      </p:sp>
      <p:pic>
        <p:nvPicPr>
          <p:cNvPr id="8" name="Детские - Что такое зим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72396" y="3714752"/>
            <a:ext cx="1152532" cy="115253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2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i?id=40f646130140dacf6aa20a967440f558&amp;n=33&amp;h=190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"/>
            <a:ext cx="9144000" cy="5715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285860"/>
            <a:ext cx="86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9219" name="Picture 3" descr="C:\Documents and Settings\Admin\Рабочий стол\новый год\winterbig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pic>
        <p:nvPicPr>
          <p:cNvPr id="5" name="Что такое зим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ый год\елка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6357982" cy="2576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Игра</a:t>
            </a:r>
            <a:r>
              <a:rPr lang="ru-RU" sz="6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    </a:t>
            </a:r>
          </a:p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   </a:t>
            </a:r>
            <a:r>
              <a:rPr lang="ru-RU" sz="6000" b="1" dirty="0" smtClean="0">
                <a:solidFill>
                  <a:srgbClr val="002060"/>
                </a:solidFill>
              </a:rPr>
              <a:t>« БЕГ В ступе»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letuchiy-korabl_-_babki-ez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15206" y="5286388"/>
            <a:ext cx="1152532" cy="11525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i?id=ad6d4eb51b063ad845dae4b14c598445&amp;n=33&amp;h=190&amp;w=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9067800" cy="54356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тон\Desktop\thumb_1448837800-c1878a4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pic>
        <p:nvPicPr>
          <p:cNvPr id="6" name="песенка для карнава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72132" y="5634030"/>
            <a:ext cx="1223970" cy="122397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9" name="Picture 5" descr="i?id=600ace57d883e54d8324cafe88aa82fe&amp;n=33&amp;h=190&amp;w=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991600" cy="50561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i?id=ae24f008173444d9e815690ddfabd9ec&amp;n=33&amp;h=190&amp;w=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0150"/>
            <a:ext cx="9144000" cy="5140325"/>
          </a:xfrm>
          <a:prstGeom prst="rect">
            <a:avLst/>
          </a:prstGeom>
          <a:noFill/>
        </p:spPr>
      </p:pic>
      <p:pic>
        <p:nvPicPr>
          <p:cNvPr id="5" name="Мультяшки - Новый год Караок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60711"/>
            <a:ext cx="8929718" cy="653657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5" name="Picture 5" descr="i?id=ec41422e45b5c8369e87b905c8b6be9c&amp;n=33&amp;h=190&amp;w=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0925"/>
            <a:ext cx="8991600" cy="538956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7" name="Picture 5" descr="i?id=15d0e8d4bd00933da91be7c8fd111815&amp;n=33&amp;h=190&amp;w=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5988"/>
            <a:ext cx="9144000" cy="547846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3" name="Picture 5" descr="i?id=1886f0ef9f76b36cf2fbfdb8cb18e808&amp;n=33&amp;h=190&amp;w=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9688"/>
            <a:ext cx="8991600" cy="539115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/>
          <p:cNvSpPr/>
          <p:nvPr/>
        </p:nvSpPr>
        <p:spPr>
          <a:xfrm>
            <a:off x="7572396" y="357166"/>
            <a:ext cx="1571604" cy="1843094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5357818" y="428604"/>
            <a:ext cx="714380" cy="1500198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285720" y="3571876"/>
            <a:ext cx="500066" cy="1214446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42910" y="4929198"/>
            <a:ext cx="1143008" cy="1714512"/>
          </a:xfrm>
          <a:prstGeom prst="star4">
            <a:avLst>
              <a:gd name="adj" fmla="val 31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 flipV="1">
            <a:off x="8001024" y="5786454"/>
            <a:ext cx="857256" cy="776294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215074" y="4286256"/>
            <a:ext cx="914400" cy="78581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6143636" y="0"/>
            <a:ext cx="357190" cy="5000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000364" y="357166"/>
            <a:ext cx="428628" cy="57150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3000364" y="5572140"/>
            <a:ext cx="642942" cy="714380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8001024" y="3071810"/>
            <a:ext cx="500066" cy="92869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-1143032"/>
            <a:ext cx="8858280" cy="40005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</a:t>
            </a:r>
            <a:r>
              <a:rPr lang="ru-RU" sz="8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sz="8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</a:t>
            </a:r>
            <a:r>
              <a:rPr lang="ru-RU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8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r>
              <a:rPr lang="ru-RU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  <a:r>
              <a:rPr lang="ru-RU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8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r>
              <a:rPr lang="ru-RU" sz="8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8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!</a:t>
            </a:r>
            <a:r>
              <a:rPr lang="ru-RU" sz="8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!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Admin\Рабочий стол\новый год\7m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35236" cy="1857364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7" name="Picture 5" descr="i?id=9c4a950983b905e94d1b35057f0c2296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8839200" cy="58928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 descr="i?id=c2b350ee9c6c38ba410d61dc216dbe25&amp;n=33&amp;h=190&amp;w=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915400" cy="5011738"/>
          </a:xfrm>
          <a:prstGeom prst="rect">
            <a:avLst/>
          </a:prstGeom>
          <a:noFill/>
        </p:spPr>
      </p:pic>
      <p:pic>
        <p:nvPicPr>
          <p:cNvPr id="5" name="16_YOlochki_-_9_Elochki_Penec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4810" y="6286520"/>
            <a:ext cx="304800" cy="3048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ый год\новгод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новый год\елка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290"/>
            <a:ext cx="1500165" cy="157163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81" name="Picture 5" descr="i?id=9a279ebf9ac78e0401bbca3a1424ecdf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458200" cy="5638800"/>
          </a:xfrm>
          <a:prstGeom prst="rect">
            <a:avLst/>
          </a:prstGeom>
          <a:noFill/>
        </p:spPr>
      </p:pic>
      <p:sp>
        <p:nvSpPr>
          <p:cNvPr id="7170" name="AutoShape 2" descr="http://zabavnik.club/wp-content/uploads/funtik_kartinki_8_0116420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антон\Desktop\1c5c243099f24821a158cb67e1cd70a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214554"/>
            <a:ext cx="3049881" cy="432523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3" name="Picture 5" descr="i?id=36cfcfb2c5daeb754cb6bf60618f4506&amp;n=33&amp;h=190&amp;w=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6963"/>
            <a:ext cx="9144000" cy="514191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ый год\winterbi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8858280" cy="255454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Здравствуй, </a:t>
            </a:r>
            <a:r>
              <a:rPr lang="ru-RU" sz="8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Дедушка Мороз!</a:t>
            </a:r>
            <a:endParaRPr lang="ru-RU" sz="80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Н.Куликова - Снова с нами Дед Мороз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0"/>
            <a:ext cx="1152532" cy="11525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3" name="Picture 5" descr="i?id=75f06319cea58a17a19c036e3754eb8b&amp;n=33&amp;h=190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"/>
            <a:ext cx="9067800" cy="56673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67A2-254B-40B4-8836-DAD784D9ED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75</Words>
  <Application>Microsoft Office PowerPoint</Application>
  <PresentationFormat>Экран (4:3)</PresentationFormat>
  <Paragraphs>52</Paragraphs>
  <Slides>29</Slides>
  <Notes>1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2009-12-27T06:18:15Z</dcterms:created>
  <dcterms:modified xsi:type="dcterms:W3CDTF">2019-01-11T17:42:20Z</dcterms:modified>
</cp:coreProperties>
</file>