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6" r:id="rId20"/>
    <p:sldId id="277" r:id="rId21"/>
    <p:sldId id="278" r:id="rId22"/>
    <p:sldId id="27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48B14-A4D8-44E9-B566-F60312A2F557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535DA-8051-4F5E-809E-AC07B441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48B14-A4D8-44E9-B566-F60312A2F557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535DA-8051-4F5E-809E-AC07B441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48B14-A4D8-44E9-B566-F60312A2F557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535DA-8051-4F5E-809E-AC07B441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48B14-A4D8-44E9-B566-F60312A2F557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535DA-8051-4F5E-809E-AC07B441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48B14-A4D8-44E9-B566-F60312A2F557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535DA-8051-4F5E-809E-AC07B441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48B14-A4D8-44E9-B566-F60312A2F557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535DA-8051-4F5E-809E-AC07B441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48B14-A4D8-44E9-B566-F60312A2F557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535DA-8051-4F5E-809E-AC07B441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48B14-A4D8-44E9-B566-F60312A2F557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535DA-8051-4F5E-809E-AC07B441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48B14-A4D8-44E9-B566-F60312A2F557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535DA-8051-4F5E-809E-AC07B441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48B14-A4D8-44E9-B566-F60312A2F557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535DA-8051-4F5E-809E-AC07B441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48B14-A4D8-44E9-B566-F60312A2F557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535DA-8051-4F5E-809E-AC07B44150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2F48B14-A4D8-44E9-B566-F60312A2F557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E535DA-8051-4F5E-809E-AC07B441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4320479"/>
          </a:xfrm>
        </p:spPr>
        <p:txBody>
          <a:bodyPr/>
          <a:lstStyle/>
          <a:p>
            <a:pPr algn="ctr"/>
            <a:r>
              <a:rPr lang="en-US" sz="7200" dirty="0" smtClean="0"/>
              <a:t>25 </a:t>
            </a:r>
            <a:r>
              <a:rPr lang="ru-RU" sz="7200" dirty="0" smtClean="0"/>
              <a:t>лет</a:t>
            </a:r>
            <a:r>
              <a:rPr lang="ru-RU" dirty="0" smtClean="0"/>
              <a:t> </a:t>
            </a:r>
            <a:r>
              <a:rPr lang="ru-RU" sz="8000" dirty="0" smtClean="0"/>
              <a:t>Конституции</a:t>
            </a:r>
            <a:r>
              <a:rPr lang="ru-RU" dirty="0" smtClean="0"/>
              <a:t> </a:t>
            </a:r>
            <a:r>
              <a:rPr lang="ru-RU" sz="6600" dirty="0" smtClean="0"/>
              <a:t>России.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789040"/>
            <a:ext cx="8183880" cy="2246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10900" dirty="0" smtClean="0">
                <a:solidFill>
                  <a:srgbClr val="FF0000"/>
                </a:solidFill>
              </a:rPr>
              <a:t>Сказка </a:t>
            </a:r>
          </a:p>
          <a:p>
            <a:pPr algn="ctr">
              <a:buNone/>
            </a:pPr>
            <a:r>
              <a:rPr lang="ru-RU" sz="10900" dirty="0" smtClean="0">
                <a:solidFill>
                  <a:srgbClr val="FF0000"/>
                </a:solidFill>
              </a:rPr>
              <a:t>«</a:t>
            </a:r>
            <a:r>
              <a:rPr lang="ru-RU" sz="10900" dirty="0" smtClean="0">
                <a:solidFill>
                  <a:srgbClr val="FF0000"/>
                </a:solidFill>
              </a:rPr>
              <a:t>Золотой ключик</a:t>
            </a:r>
            <a:r>
              <a:rPr lang="ru-RU" sz="10900" dirty="0" smtClean="0">
                <a:solidFill>
                  <a:srgbClr val="FF0000"/>
                </a:solidFill>
              </a:rPr>
              <a:t>».</a:t>
            </a:r>
          </a:p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7700" dirty="0" smtClean="0">
                <a:solidFill>
                  <a:schemeClr val="accent6"/>
                </a:solidFill>
              </a:rPr>
              <a:t>Какое право нарушил полицейский, силой ворвавшись в каморку </a:t>
            </a:r>
            <a:r>
              <a:rPr lang="ru-RU" sz="7700" dirty="0" smtClean="0">
                <a:solidFill>
                  <a:schemeClr val="accent6"/>
                </a:solidFill>
              </a:rPr>
              <a:t>папы </a:t>
            </a:r>
            <a:r>
              <a:rPr lang="ru-RU" sz="7700" dirty="0" smtClean="0">
                <a:solidFill>
                  <a:schemeClr val="accent6"/>
                </a:solidFill>
              </a:rPr>
              <a:t>Карло?</a:t>
            </a:r>
            <a:endParaRPr lang="ru-RU" sz="77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7700" dirty="0" smtClean="0">
                <a:solidFill>
                  <a:srgbClr val="FF0000"/>
                </a:solidFill>
              </a:rPr>
              <a:t>Сказка </a:t>
            </a:r>
          </a:p>
          <a:p>
            <a:pPr algn="ctr">
              <a:buNone/>
            </a:pPr>
            <a:r>
              <a:rPr lang="ru-RU" sz="7700" dirty="0" smtClean="0">
                <a:solidFill>
                  <a:srgbClr val="FF0000"/>
                </a:solidFill>
              </a:rPr>
              <a:t>«12 месяцев».</a:t>
            </a:r>
          </a:p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chemeClr val="accent6"/>
                </a:solidFill>
              </a:rPr>
              <a:t>Какое право нарушила мачеха, выгнав Настеньку в лес?</a:t>
            </a:r>
            <a:endParaRPr lang="ru-RU" sz="6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chemeClr val="accent6"/>
                </a:solidFill>
              </a:rPr>
              <a:t>Какое право </a:t>
            </a:r>
            <a:r>
              <a:rPr lang="ru-RU" sz="5400" dirty="0" err="1" smtClean="0">
                <a:solidFill>
                  <a:schemeClr val="accent6"/>
                </a:solidFill>
              </a:rPr>
              <a:t>Маугли</a:t>
            </a:r>
            <a:r>
              <a:rPr lang="ru-RU" sz="5400" dirty="0" smtClean="0">
                <a:solidFill>
                  <a:schemeClr val="accent6"/>
                </a:solidFill>
              </a:rPr>
              <a:t> в одноимённой сказке Киплинга постоянно пытался нарушить </a:t>
            </a:r>
            <a:r>
              <a:rPr lang="ru-RU" sz="5400" dirty="0" err="1" smtClean="0">
                <a:solidFill>
                  <a:schemeClr val="accent6"/>
                </a:solidFill>
              </a:rPr>
              <a:t>Шерхан</a:t>
            </a:r>
            <a:r>
              <a:rPr lang="ru-RU" sz="5400" dirty="0" smtClean="0">
                <a:solidFill>
                  <a:schemeClr val="accent6"/>
                </a:solidFill>
              </a:rPr>
              <a:t>?</a:t>
            </a:r>
            <a:endParaRPr lang="ru-RU" sz="5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2920" y="3212976"/>
            <a:ext cx="8183880" cy="2822064"/>
          </a:xfrm>
        </p:spPr>
        <p:txBody>
          <a:bodyPr>
            <a:normAutofit/>
          </a:bodyPr>
          <a:lstStyle/>
          <a:p>
            <a:r>
              <a:rPr lang="ru-RU" dirty="0" smtClean="0"/>
              <a:t>Сказка «Лиса и заяц».</a:t>
            </a:r>
            <a:br>
              <a:rPr lang="ru-RU" dirty="0" smtClean="0"/>
            </a:br>
            <a:r>
              <a:rPr lang="ru-RU" dirty="0" smtClean="0">
                <a:solidFill>
                  <a:schemeClr val="accent6"/>
                </a:solidFill>
              </a:rPr>
              <a:t>Какое право нарушила лиса, забрав дом зайца?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2" name="Picture 2" descr="Картинки по запросу Сказка &quot;Лиса и заяц&quot; - рисунок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688" y="404664"/>
            <a:ext cx="5760640" cy="3096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accent1"/>
                </a:solidFill>
              </a:rPr>
              <a:t>Сказка</a:t>
            </a:r>
            <a:endParaRPr lang="ru-RU" sz="60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chemeClr val="accent1"/>
                </a:solidFill>
              </a:rPr>
              <a:t>«</a:t>
            </a:r>
            <a:r>
              <a:rPr lang="ru-RU" sz="6000" dirty="0" err="1" smtClean="0">
                <a:solidFill>
                  <a:schemeClr val="accent1"/>
                </a:solidFill>
              </a:rPr>
              <a:t>Дюймовочка</a:t>
            </a:r>
            <a:r>
              <a:rPr lang="ru-RU" sz="6000" dirty="0" smtClean="0">
                <a:solidFill>
                  <a:schemeClr val="accent1"/>
                </a:solidFill>
              </a:rPr>
              <a:t>».</a:t>
            </a:r>
          </a:p>
          <a:p>
            <a:pPr algn="ctr">
              <a:buNone/>
            </a:pPr>
            <a:r>
              <a:rPr lang="ru-RU" sz="5400" dirty="0" smtClean="0">
                <a:solidFill>
                  <a:schemeClr val="accent6"/>
                </a:solidFill>
              </a:rPr>
              <a:t>Какие права главной героини были нарушены, когда её удерживали против воли и заставляли </a:t>
            </a:r>
            <a:r>
              <a:rPr lang="ru-RU" sz="5400" dirty="0" smtClean="0">
                <a:solidFill>
                  <a:schemeClr val="accent6"/>
                </a:solidFill>
              </a:rPr>
              <a:t>выйти </a:t>
            </a:r>
            <a:r>
              <a:rPr lang="ru-RU" sz="5400" dirty="0" smtClean="0">
                <a:solidFill>
                  <a:schemeClr val="accent6"/>
                </a:solidFill>
              </a:rPr>
              <a:t>замуж</a:t>
            </a:r>
            <a:r>
              <a:rPr lang="ru-RU" sz="5400" dirty="0" smtClean="0">
                <a:solidFill>
                  <a:schemeClr val="accent6"/>
                </a:solidFill>
              </a:rPr>
              <a:t>?</a:t>
            </a:r>
            <a:endParaRPr lang="ru-RU" sz="5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accent6"/>
                </a:solidFill>
              </a:rPr>
              <a:t>Каким правом не воспользовался Буратино, продав азбуку за пять </a:t>
            </a:r>
            <a:r>
              <a:rPr lang="ru-RU" sz="6000" dirty="0" smtClean="0">
                <a:solidFill>
                  <a:schemeClr val="accent6"/>
                </a:solidFill>
              </a:rPr>
              <a:t>золотых</a:t>
            </a:r>
            <a:r>
              <a:rPr lang="ru-RU" sz="6000" dirty="0" smtClean="0">
                <a:solidFill>
                  <a:schemeClr val="accent6"/>
                </a:solidFill>
              </a:rPr>
              <a:t>?</a:t>
            </a:r>
            <a:endParaRPr lang="ru-RU" sz="6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accent2"/>
                </a:solidFill>
              </a:rPr>
              <a:t>Сказка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accent2"/>
                </a:solidFill>
              </a:rPr>
              <a:t>«Лягушка-путешественница».</a:t>
            </a:r>
          </a:p>
          <a:p>
            <a:pPr algn="ctr">
              <a:buNone/>
            </a:pPr>
            <a:endParaRPr lang="ru-RU" sz="60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chemeClr val="accent6"/>
                </a:solidFill>
              </a:rPr>
              <a:t>Каким правом воспользовалась лягушка, отправившись в путешествие?</a:t>
            </a:r>
          </a:p>
          <a:p>
            <a:pPr algn="ctr">
              <a:buNone/>
            </a:pPr>
            <a:endParaRPr lang="ru-RU" sz="6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accent2"/>
                </a:solidFill>
              </a:rPr>
              <a:t>«Сказка о попе и его работнике </a:t>
            </a:r>
            <a:r>
              <a:rPr lang="ru-RU" sz="6000" dirty="0" err="1" smtClean="0">
                <a:solidFill>
                  <a:schemeClr val="accent2"/>
                </a:solidFill>
              </a:rPr>
              <a:t>Балде</a:t>
            </a:r>
            <a:r>
              <a:rPr lang="ru-RU" sz="6000" dirty="0" smtClean="0">
                <a:solidFill>
                  <a:schemeClr val="accent2"/>
                </a:solidFill>
              </a:rPr>
              <a:t>».</a:t>
            </a:r>
          </a:p>
          <a:p>
            <a:pPr algn="ctr">
              <a:buNone/>
            </a:pPr>
            <a:endParaRPr lang="ru-RU" sz="60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chemeClr val="accent6"/>
                </a:solidFill>
              </a:rPr>
              <a:t>Каким правом воспользовался </a:t>
            </a:r>
            <a:r>
              <a:rPr lang="ru-RU" sz="5400" dirty="0" err="1" smtClean="0">
                <a:solidFill>
                  <a:schemeClr val="accent6"/>
                </a:solidFill>
              </a:rPr>
              <a:t>Балда</a:t>
            </a:r>
            <a:r>
              <a:rPr lang="ru-RU" sz="5400" dirty="0" smtClean="0">
                <a:solidFill>
                  <a:schemeClr val="accent6"/>
                </a:solidFill>
              </a:rPr>
              <a:t>, нанявшись на работу к попу?</a:t>
            </a:r>
            <a:endParaRPr lang="ru-RU" sz="5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48680"/>
            <a:ext cx="8183880" cy="504056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accent2"/>
                </a:solidFill>
              </a:rPr>
              <a:t>Сказка</a:t>
            </a:r>
            <a:endParaRPr lang="ru-RU" sz="60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chemeClr val="accent2"/>
                </a:solidFill>
              </a:rPr>
              <a:t>«</a:t>
            </a:r>
            <a:r>
              <a:rPr lang="ru-RU" sz="6000" dirty="0" smtClean="0">
                <a:solidFill>
                  <a:schemeClr val="accent2"/>
                </a:solidFill>
              </a:rPr>
              <a:t>Гуси-лебеди».</a:t>
            </a:r>
          </a:p>
          <a:p>
            <a:pPr algn="ctr">
              <a:buNone/>
            </a:pPr>
            <a:r>
              <a:rPr lang="ru-RU" sz="5400" dirty="0" smtClean="0">
                <a:solidFill>
                  <a:schemeClr val="accent6"/>
                </a:solidFill>
              </a:rPr>
              <a:t>Какое право нарушила баба-яга, похитив чужого ребёнка, используя летательные </a:t>
            </a:r>
            <a:r>
              <a:rPr lang="ru-RU" sz="5400" dirty="0" smtClean="0">
                <a:solidFill>
                  <a:schemeClr val="accent6"/>
                </a:solidFill>
              </a:rPr>
              <a:t>аппараты</a:t>
            </a:r>
            <a:r>
              <a:rPr lang="ru-RU" sz="5400" dirty="0" smtClean="0">
                <a:solidFill>
                  <a:schemeClr val="accent6"/>
                </a:solidFill>
              </a:rPr>
              <a:t>?</a:t>
            </a:r>
            <a:endParaRPr lang="ru-RU" sz="5400" dirty="0">
              <a:solidFill>
                <a:schemeClr val="accent6"/>
              </a:solidFill>
            </a:endParaRPr>
          </a:p>
        </p:txBody>
      </p:sp>
      <p:sp>
        <p:nvSpPr>
          <p:cNvPr id="5122" name="AutoShape 2" descr="Картинки по запросу Сказка &quot;Гуси-лебеди&quot; - рисун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4-ый конкурс.</a:t>
            </a:r>
          </a:p>
          <a:p>
            <a:pPr algn="ctr">
              <a:buNone/>
            </a:pPr>
            <a:endParaRPr lang="ru-RU" sz="6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«Анаграммы».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ституция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500042"/>
            <a:ext cx="4357718" cy="5857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5-ый конкурс.</a:t>
            </a:r>
          </a:p>
          <a:p>
            <a:pPr algn="ctr">
              <a:buNone/>
            </a:pPr>
            <a:endParaRPr lang="ru-RU" sz="6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«Конституционные термины».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6-ой конкурс.</a:t>
            </a:r>
          </a:p>
          <a:p>
            <a:pPr algn="ctr">
              <a:buNone/>
            </a:pPr>
            <a:endParaRPr lang="ru-RU" sz="6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«Главные слова».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chemeClr val="accent1"/>
                </a:solidFill>
              </a:rPr>
              <a:t>О Н С Т И Т Я</a:t>
            </a:r>
          </a:p>
          <a:p>
            <a:r>
              <a:rPr lang="ru-RU" sz="3600" dirty="0" smtClean="0">
                <a:solidFill>
                  <a:schemeClr val="accent1"/>
                </a:solidFill>
              </a:rPr>
              <a:t>К С Ф Л А У Ц</a:t>
            </a:r>
          </a:p>
          <a:p>
            <a:r>
              <a:rPr lang="ru-RU" sz="3600" dirty="0" smtClean="0">
                <a:solidFill>
                  <a:schemeClr val="accent1"/>
                </a:solidFill>
              </a:rPr>
              <a:t>Г Е Р Б Г Я И</a:t>
            </a:r>
          </a:p>
          <a:p>
            <a:r>
              <a:rPr lang="ru-RU" sz="3600" dirty="0" smtClean="0">
                <a:solidFill>
                  <a:schemeClr val="accent1"/>
                </a:solidFill>
              </a:rPr>
              <a:t>Р П Г С Е Л С</a:t>
            </a:r>
          </a:p>
          <a:p>
            <a:r>
              <a:rPr lang="ru-RU" sz="3600" dirty="0" smtClean="0">
                <a:solidFill>
                  <a:schemeClr val="accent1"/>
                </a:solidFill>
              </a:rPr>
              <a:t>Е Р И О Р И Т</a:t>
            </a:r>
          </a:p>
          <a:p>
            <a:r>
              <a:rPr lang="ru-RU" sz="3600" dirty="0" smtClean="0">
                <a:solidFill>
                  <a:schemeClr val="accent1"/>
                </a:solidFill>
              </a:rPr>
              <a:t>З О М Н А Ц О</a:t>
            </a:r>
          </a:p>
          <a:p>
            <a:r>
              <a:rPr lang="ru-RU" sz="3600" dirty="0" smtClean="0">
                <a:solidFill>
                  <a:schemeClr val="accent1"/>
                </a:solidFill>
              </a:rPr>
              <a:t>И Д Е Н Т И 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836712"/>
            <a:ext cx="8183880" cy="1800200"/>
          </a:xfrm>
        </p:spPr>
        <p:txBody>
          <a:bodyPr/>
          <a:lstStyle/>
          <a:p>
            <a:pPr algn="ctr"/>
            <a:r>
              <a:rPr lang="ru-RU" dirty="0" err="1" smtClean="0"/>
              <a:t>Конкурсно-игровая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«</a:t>
            </a:r>
            <a:r>
              <a:rPr lang="ru-RU" sz="7200" dirty="0" smtClean="0">
                <a:solidFill>
                  <a:srgbClr val="FF0000"/>
                </a:solidFill>
                <a:cs typeface="Narkisim" pitchFamily="2" charset="-79"/>
              </a:rPr>
              <a:t>МОЯ РОССИЯ».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smtClean="0">
                <a:solidFill>
                  <a:srgbClr val="C00000"/>
                </a:solidFill>
              </a:rPr>
              <a:t>1–</a:t>
            </a:r>
            <a:r>
              <a:rPr lang="ru-RU" sz="6000" dirty="0" err="1" smtClean="0">
                <a:solidFill>
                  <a:srgbClr val="C00000"/>
                </a:solidFill>
              </a:rPr>
              <a:t>ый</a:t>
            </a:r>
            <a:r>
              <a:rPr lang="ru-RU" sz="6000" dirty="0" smtClean="0">
                <a:solidFill>
                  <a:srgbClr val="C00000"/>
                </a:solidFill>
              </a:rPr>
              <a:t> </a:t>
            </a:r>
            <a:r>
              <a:rPr lang="ru-RU" sz="6000" dirty="0" smtClean="0">
                <a:solidFill>
                  <a:srgbClr val="C00000"/>
                </a:solidFill>
              </a:rPr>
              <a:t>конкурс.</a:t>
            </a:r>
          </a:p>
          <a:p>
            <a:pPr algn="ctr">
              <a:buNone/>
            </a:pPr>
            <a:endParaRPr lang="ru-RU" sz="6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«Приветствие команд».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2-ой конкурс.</a:t>
            </a:r>
          </a:p>
          <a:p>
            <a:pPr algn="ctr">
              <a:buNone/>
            </a:pPr>
            <a:endParaRPr lang="ru-RU" sz="6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Разминка «Мозговой штурм»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3-ий конкурс.</a:t>
            </a:r>
          </a:p>
          <a:p>
            <a:pPr algn="ctr">
              <a:buNone/>
            </a:pPr>
            <a:endParaRPr lang="ru-RU" sz="6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«Сказка ложь, да в ней намёк…»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57892"/>
            <a:ext cx="8183880" cy="1771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183880" cy="61436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chemeClr val="accent2"/>
                </a:solidFill>
              </a:rPr>
              <a:t>Сказка «Волк и семеро козлят</a:t>
            </a:r>
            <a:r>
              <a:rPr lang="ru-RU" sz="3600" dirty="0" smtClean="0">
                <a:solidFill>
                  <a:schemeClr val="accent2"/>
                </a:solidFill>
              </a:rPr>
              <a:t>».</a:t>
            </a:r>
            <a:endParaRPr lang="ru-RU" sz="36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chemeClr val="accent6"/>
                </a:solidFill>
              </a:rPr>
              <a:t>Какое право нарушил волк, ворвавшись в дом козы?</a:t>
            </a:r>
            <a:r>
              <a:rPr lang="ru-RU" sz="3600" dirty="0" smtClean="0">
                <a:solidFill>
                  <a:schemeClr val="accent2"/>
                </a:solidFill>
              </a:rPr>
              <a:t> </a:t>
            </a:r>
            <a:endParaRPr lang="ru-RU" sz="3600" dirty="0">
              <a:solidFill>
                <a:schemeClr val="accent2"/>
              </a:solidFill>
            </a:endParaRPr>
          </a:p>
        </p:txBody>
      </p:sp>
      <p:pic>
        <p:nvPicPr>
          <p:cNvPr id="16386" name="Picture 2" descr="Картинки по запросу Сказка&quot;Волк и семеро козлят&quot; - рисун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852936"/>
            <a:ext cx="6696744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214290"/>
            <a:ext cx="7772400" cy="51589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Сказка «Снежная королева».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6"/>
                </a:solidFill>
              </a:rPr>
              <a:t>Какое право нарушила снежная королева, когда удерживала </a:t>
            </a:r>
            <a:r>
              <a:rPr lang="ru-RU" dirty="0" smtClean="0">
                <a:solidFill>
                  <a:schemeClr val="accent6"/>
                </a:solidFill>
              </a:rPr>
              <a:t>Кая</a:t>
            </a:r>
            <a:r>
              <a:rPr lang="ru-RU" dirty="0" smtClean="0">
                <a:solidFill>
                  <a:schemeClr val="accent6"/>
                </a:solidFill>
              </a:rPr>
              <a:t>?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124744"/>
            <a:ext cx="7772400" cy="1584176"/>
          </a:xfrm>
        </p:spPr>
        <p:txBody>
          <a:bodyPr>
            <a:normAutofit/>
          </a:bodyPr>
          <a:lstStyle/>
          <a:p>
            <a:pPr marL="493776" indent="-457200" algn="l"/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5362" name="Picture 2" descr="Картинки по запросу Сказка &quot;Снежная королева&quot;- рисун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653136"/>
            <a:ext cx="3240360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85794"/>
            <a:ext cx="7772400" cy="178595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 </a:t>
            </a:r>
            <a:r>
              <a:rPr lang="ru-RU" sz="6000" dirty="0" smtClean="0"/>
              <a:t>Сказка «Золушка»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45024"/>
            <a:ext cx="7772400" cy="2355744"/>
          </a:xfrm>
        </p:spPr>
        <p:txBody>
          <a:bodyPr>
            <a:normAutofit/>
          </a:bodyPr>
          <a:lstStyle/>
          <a:p>
            <a:pPr marL="950976" indent="-914400" algn="l"/>
            <a:r>
              <a:rPr lang="ru-RU" sz="4800" dirty="0" smtClean="0">
                <a:solidFill>
                  <a:schemeClr val="accent6"/>
                </a:solidFill>
              </a:rPr>
              <a:t>Какое </a:t>
            </a:r>
            <a:r>
              <a:rPr lang="ru-RU" sz="4800" dirty="0" smtClean="0">
                <a:solidFill>
                  <a:schemeClr val="accent6"/>
                </a:solidFill>
              </a:rPr>
              <a:t>право</a:t>
            </a:r>
            <a:r>
              <a:rPr lang="en-US" sz="4800" dirty="0" smtClean="0">
                <a:solidFill>
                  <a:schemeClr val="accent6"/>
                </a:solidFill>
              </a:rPr>
              <a:t> </a:t>
            </a:r>
            <a:r>
              <a:rPr lang="ru-RU" sz="4800" dirty="0" smtClean="0">
                <a:solidFill>
                  <a:schemeClr val="accent6"/>
                </a:solidFill>
              </a:rPr>
              <a:t>нарушила </a:t>
            </a:r>
            <a:r>
              <a:rPr lang="ru-RU" sz="4800" dirty="0" smtClean="0">
                <a:solidFill>
                  <a:schemeClr val="accent6"/>
                </a:solidFill>
              </a:rPr>
              <a:t>мачеха, не </a:t>
            </a:r>
            <a:r>
              <a:rPr lang="ru-RU" sz="4800" dirty="0" smtClean="0">
                <a:solidFill>
                  <a:schemeClr val="accent6"/>
                </a:solidFill>
              </a:rPr>
              <a:t>пуская </a:t>
            </a:r>
            <a:r>
              <a:rPr lang="ru-RU" sz="4800" dirty="0" smtClean="0">
                <a:solidFill>
                  <a:schemeClr val="accent6"/>
                </a:solidFill>
              </a:rPr>
              <a:t>Золушку на </a:t>
            </a:r>
            <a:r>
              <a:rPr lang="ru-RU" sz="4800" dirty="0" smtClean="0">
                <a:solidFill>
                  <a:schemeClr val="accent6"/>
                </a:solidFill>
              </a:rPr>
              <a:t>бал?</a:t>
            </a:r>
            <a:endParaRPr lang="ru-RU" sz="4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179</TotalTime>
  <Words>278</Words>
  <Application>Microsoft Office PowerPoint</Application>
  <PresentationFormat>Экран (4:3)</PresentationFormat>
  <Paragraphs>61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25 лет Конституции России.</vt:lpstr>
      <vt:lpstr>Слайд 2</vt:lpstr>
      <vt:lpstr>Конкурсно-игровая  программа</vt:lpstr>
      <vt:lpstr>Слайд 4</vt:lpstr>
      <vt:lpstr>Слайд 5</vt:lpstr>
      <vt:lpstr>Слайд 6</vt:lpstr>
      <vt:lpstr>Слайд 7</vt:lpstr>
      <vt:lpstr>Сказка «Снежная королева».  Какое право нарушила снежная королева, когда удерживала Кая? </vt:lpstr>
      <vt:lpstr> Сказка «Золушка»</vt:lpstr>
      <vt:lpstr>Слайд 10</vt:lpstr>
      <vt:lpstr>Слайд 11</vt:lpstr>
      <vt:lpstr>Слайд 12</vt:lpstr>
      <vt:lpstr>Сказка «Лиса и заяц». Какое право нарушила лиса, забрав дом зайца?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по главам и статьям Конституции России.</dc:title>
  <dc:creator>FuckYouBill</dc:creator>
  <cp:lastModifiedBy>FuckYouBill</cp:lastModifiedBy>
  <cp:revision>23</cp:revision>
  <dcterms:created xsi:type="dcterms:W3CDTF">2013-08-30T16:27:00Z</dcterms:created>
  <dcterms:modified xsi:type="dcterms:W3CDTF">2018-12-09T11:17:59Z</dcterms:modified>
</cp:coreProperties>
</file>